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8F81"/>
    <a:srgbClr val="988EBC"/>
    <a:srgbClr val="BAB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88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4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92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307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340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40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70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74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7668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372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038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887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763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93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8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3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5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9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1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4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3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603CA-553A-4372-871B-01496A15DC2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59565-20E1-4F1F-AEC8-81811A0CB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87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01-10-2015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83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8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342093" y="78203"/>
            <a:ext cx="1984682" cy="3540219"/>
            <a:chOff x="0" y="-603448"/>
            <a:chExt cx="1781083" cy="3177044"/>
          </a:xfrm>
        </p:grpSpPr>
        <p:grpSp>
          <p:nvGrpSpPr>
            <p:cNvPr id="102" name="Group 101"/>
            <p:cNvGrpSpPr/>
            <p:nvPr/>
          </p:nvGrpSpPr>
          <p:grpSpPr>
            <a:xfrm>
              <a:off x="518428" y="442477"/>
              <a:ext cx="1259216" cy="2131119"/>
              <a:chOff x="1299879" y="3756728"/>
              <a:chExt cx="1080120" cy="1942475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Rectangle 55"/>
              <p:cNvSpPr/>
              <p:nvPr/>
            </p:nvSpPr>
            <p:spPr>
              <a:xfrm>
                <a:off x="1506442" y="4690244"/>
                <a:ext cx="624399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527738" y="4933005"/>
                <a:ext cx="624399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506443" y="5133906"/>
                <a:ext cx="185986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944855" y="5116102"/>
                <a:ext cx="185986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Pie 59"/>
              <p:cNvSpPr/>
              <p:nvPr/>
            </p:nvSpPr>
            <p:spPr>
              <a:xfrm rot="5400000">
                <a:off x="1310239" y="5313927"/>
                <a:ext cx="385276" cy="385276"/>
              </a:xfrm>
              <a:prstGeom prst="pie">
                <a:avLst>
                  <a:gd name="adj1" fmla="val 5372718"/>
                  <a:gd name="adj2" fmla="val 16200000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Pie 60"/>
              <p:cNvSpPr/>
              <p:nvPr/>
            </p:nvSpPr>
            <p:spPr>
              <a:xfrm rot="5400000">
                <a:off x="1957587" y="5313927"/>
                <a:ext cx="385276" cy="385276"/>
              </a:xfrm>
              <a:prstGeom prst="pie">
                <a:avLst>
                  <a:gd name="adj1" fmla="val 5372718"/>
                  <a:gd name="adj2" fmla="val 16200000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Pie 61"/>
              <p:cNvSpPr/>
              <p:nvPr/>
            </p:nvSpPr>
            <p:spPr>
              <a:xfrm>
                <a:off x="1323233" y="4772317"/>
                <a:ext cx="385277" cy="385277"/>
              </a:xfrm>
              <a:prstGeom prst="pie">
                <a:avLst>
                  <a:gd name="adj1" fmla="val 5316842"/>
                  <a:gd name="adj2" fmla="val 16200000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63" name="Pie 62"/>
              <p:cNvSpPr/>
              <p:nvPr/>
            </p:nvSpPr>
            <p:spPr>
              <a:xfrm flipH="1">
                <a:off x="1935360" y="4772317"/>
                <a:ext cx="385277" cy="385277"/>
              </a:xfrm>
              <a:prstGeom prst="pie">
                <a:avLst>
                  <a:gd name="adj1" fmla="val 5316842"/>
                  <a:gd name="adj2" fmla="val 16200000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64" name="Group 63"/>
              <p:cNvGrpSpPr/>
              <p:nvPr/>
            </p:nvGrpSpPr>
            <p:grpSpPr>
              <a:xfrm flipH="1">
                <a:off x="1868989" y="4720689"/>
                <a:ext cx="336176" cy="480350"/>
                <a:chOff x="1988719" y="2522495"/>
                <a:chExt cx="336176" cy="480350"/>
              </a:xfrm>
              <a:solidFill>
                <a:schemeClr val="bg1"/>
              </a:solidFill>
            </p:grpSpPr>
            <p:sp>
              <p:nvSpPr>
                <p:cNvPr id="99" name="Rounded Rectangle 42"/>
                <p:cNvSpPr/>
                <p:nvPr/>
              </p:nvSpPr>
              <p:spPr>
                <a:xfrm flipH="1">
                  <a:off x="1988719" y="2522495"/>
                  <a:ext cx="320215" cy="480350"/>
                </a:xfrm>
                <a:custGeom>
                  <a:avLst/>
                  <a:gdLst>
                    <a:gd name="connsiteX0" fmla="*/ 0 w 398065"/>
                    <a:gd name="connsiteY0" fmla="*/ 199033 h 590231"/>
                    <a:gd name="connsiteX1" fmla="*/ 199033 w 398065"/>
                    <a:gd name="connsiteY1" fmla="*/ 0 h 590231"/>
                    <a:gd name="connsiteX2" fmla="*/ 199033 w 398065"/>
                    <a:gd name="connsiteY2" fmla="*/ 0 h 590231"/>
                    <a:gd name="connsiteX3" fmla="*/ 398066 w 398065"/>
                    <a:gd name="connsiteY3" fmla="*/ 199033 h 590231"/>
                    <a:gd name="connsiteX4" fmla="*/ 398065 w 398065"/>
                    <a:gd name="connsiteY4" fmla="*/ 391199 h 590231"/>
                    <a:gd name="connsiteX5" fmla="*/ 199032 w 398065"/>
                    <a:gd name="connsiteY5" fmla="*/ 590232 h 590231"/>
                    <a:gd name="connsiteX6" fmla="*/ 199033 w 398065"/>
                    <a:gd name="connsiteY6" fmla="*/ 590231 h 590231"/>
                    <a:gd name="connsiteX7" fmla="*/ 0 w 398065"/>
                    <a:gd name="connsiteY7" fmla="*/ 391198 h 590231"/>
                    <a:gd name="connsiteX8" fmla="*/ 0 w 398065"/>
                    <a:gd name="connsiteY8" fmla="*/ 199033 h 590231"/>
                    <a:gd name="connsiteX0" fmla="*/ 10 w 398076"/>
                    <a:gd name="connsiteY0" fmla="*/ 199033 h 636413"/>
                    <a:gd name="connsiteX1" fmla="*/ 199043 w 398076"/>
                    <a:gd name="connsiteY1" fmla="*/ 0 h 636413"/>
                    <a:gd name="connsiteX2" fmla="*/ 199043 w 398076"/>
                    <a:gd name="connsiteY2" fmla="*/ 0 h 636413"/>
                    <a:gd name="connsiteX3" fmla="*/ 398076 w 398076"/>
                    <a:gd name="connsiteY3" fmla="*/ 199033 h 636413"/>
                    <a:gd name="connsiteX4" fmla="*/ 398075 w 398076"/>
                    <a:gd name="connsiteY4" fmla="*/ 391199 h 636413"/>
                    <a:gd name="connsiteX5" fmla="*/ 199042 w 398076"/>
                    <a:gd name="connsiteY5" fmla="*/ 590232 h 636413"/>
                    <a:gd name="connsiteX6" fmla="*/ 106679 w 398076"/>
                    <a:gd name="connsiteY6" fmla="*/ 636413 h 636413"/>
                    <a:gd name="connsiteX7" fmla="*/ 10 w 398076"/>
                    <a:gd name="connsiteY7" fmla="*/ 391198 h 636413"/>
                    <a:gd name="connsiteX8" fmla="*/ 10 w 398076"/>
                    <a:gd name="connsiteY8" fmla="*/ 199033 h 636413"/>
                    <a:gd name="connsiteX0" fmla="*/ 10 w 398076"/>
                    <a:gd name="connsiteY0" fmla="*/ 199033 h 636413"/>
                    <a:gd name="connsiteX1" fmla="*/ 199043 w 398076"/>
                    <a:gd name="connsiteY1" fmla="*/ 0 h 636413"/>
                    <a:gd name="connsiteX2" fmla="*/ 398076 w 398076"/>
                    <a:gd name="connsiteY2" fmla="*/ 199033 h 636413"/>
                    <a:gd name="connsiteX3" fmla="*/ 398075 w 398076"/>
                    <a:gd name="connsiteY3" fmla="*/ 391199 h 636413"/>
                    <a:gd name="connsiteX4" fmla="*/ 199042 w 398076"/>
                    <a:gd name="connsiteY4" fmla="*/ 590232 h 636413"/>
                    <a:gd name="connsiteX5" fmla="*/ 106679 w 398076"/>
                    <a:gd name="connsiteY5" fmla="*/ 636413 h 636413"/>
                    <a:gd name="connsiteX6" fmla="*/ 10 w 398076"/>
                    <a:gd name="connsiteY6" fmla="*/ 391198 h 636413"/>
                    <a:gd name="connsiteX7" fmla="*/ 10 w 398076"/>
                    <a:gd name="connsiteY7" fmla="*/ 199033 h 636413"/>
                    <a:gd name="connsiteX0" fmla="*/ 10 w 427561"/>
                    <a:gd name="connsiteY0" fmla="*/ 24021 h 461401"/>
                    <a:gd name="connsiteX1" fmla="*/ 398076 w 427561"/>
                    <a:gd name="connsiteY1" fmla="*/ 24021 h 461401"/>
                    <a:gd name="connsiteX2" fmla="*/ 398075 w 427561"/>
                    <a:gd name="connsiteY2" fmla="*/ 216187 h 461401"/>
                    <a:gd name="connsiteX3" fmla="*/ 199042 w 427561"/>
                    <a:gd name="connsiteY3" fmla="*/ 415220 h 461401"/>
                    <a:gd name="connsiteX4" fmla="*/ 106679 w 427561"/>
                    <a:gd name="connsiteY4" fmla="*/ 461401 h 461401"/>
                    <a:gd name="connsiteX5" fmla="*/ 10 w 427561"/>
                    <a:gd name="connsiteY5" fmla="*/ 216186 h 461401"/>
                    <a:gd name="connsiteX6" fmla="*/ 10 w 427561"/>
                    <a:gd name="connsiteY6" fmla="*/ 24021 h 461401"/>
                    <a:gd name="connsiteX0" fmla="*/ 10 w 443739"/>
                    <a:gd name="connsiteY0" fmla="*/ 26380 h 463760"/>
                    <a:gd name="connsiteX1" fmla="*/ 398076 w 443739"/>
                    <a:gd name="connsiteY1" fmla="*/ 26380 h 463760"/>
                    <a:gd name="connsiteX2" fmla="*/ 435021 w 443739"/>
                    <a:gd name="connsiteY2" fmla="*/ 255491 h 463760"/>
                    <a:gd name="connsiteX3" fmla="*/ 199042 w 443739"/>
                    <a:gd name="connsiteY3" fmla="*/ 417579 h 463760"/>
                    <a:gd name="connsiteX4" fmla="*/ 106679 w 443739"/>
                    <a:gd name="connsiteY4" fmla="*/ 463760 h 463760"/>
                    <a:gd name="connsiteX5" fmla="*/ 10 w 443739"/>
                    <a:gd name="connsiteY5" fmla="*/ 218545 h 463760"/>
                    <a:gd name="connsiteX6" fmla="*/ 10 w 443739"/>
                    <a:gd name="connsiteY6" fmla="*/ 26380 h 463760"/>
                    <a:gd name="connsiteX0" fmla="*/ 10 w 454651"/>
                    <a:gd name="connsiteY0" fmla="*/ 26380 h 472998"/>
                    <a:gd name="connsiteX1" fmla="*/ 398076 w 454651"/>
                    <a:gd name="connsiteY1" fmla="*/ 26380 h 472998"/>
                    <a:gd name="connsiteX2" fmla="*/ 435021 w 454651"/>
                    <a:gd name="connsiteY2" fmla="*/ 255491 h 472998"/>
                    <a:gd name="connsiteX3" fmla="*/ 235988 w 454651"/>
                    <a:gd name="connsiteY3" fmla="*/ 472998 h 472998"/>
                    <a:gd name="connsiteX4" fmla="*/ 106679 w 454651"/>
                    <a:gd name="connsiteY4" fmla="*/ 463760 h 472998"/>
                    <a:gd name="connsiteX5" fmla="*/ 10 w 454651"/>
                    <a:gd name="connsiteY5" fmla="*/ 218545 h 472998"/>
                    <a:gd name="connsiteX6" fmla="*/ 10 w 454651"/>
                    <a:gd name="connsiteY6" fmla="*/ 26380 h 472998"/>
                    <a:gd name="connsiteX0" fmla="*/ 10 w 446176"/>
                    <a:gd name="connsiteY0" fmla="*/ 26380 h 464075"/>
                    <a:gd name="connsiteX1" fmla="*/ 398076 w 446176"/>
                    <a:gd name="connsiteY1" fmla="*/ 26380 h 464075"/>
                    <a:gd name="connsiteX2" fmla="*/ 435021 w 446176"/>
                    <a:gd name="connsiteY2" fmla="*/ 255491 h 464075"/>
                    <a:gd name="connsiteX3" fmla="*/ 377462 w 446176"/>
                    <a:gd name="connsiteY3" fmla="*/ 464075 h 464075"/>
                    <a:gd name="connsiteX4" fmla="*/ 106679 w 446176"/>
                    <a:gd name="connsiteY4" fmla="*/ 463760 h 464075"/>
                    <a:gd name="connsiteX5" fmla="*/ 10 w 446176"/>
                    <a:gd name="connsiteY5" fmla="*/ 218545 h 464075"/>
                    <a:gd name="connsiteX6" fmla="*/ 10 w 446176"/>
                    <a:gd name="connsiteY6" fmla="*/ 26380 h 464075"/>
                    <a:gd name="connsiteX0" fmla="*/ 10 w 445888"/>
                    <a:gd name="connsiteY0" fmla="*/ 26380 h 464075"/>
                    <a:gd name="connsiteX1" fmla="*/ 398076 w 445888"/>
                    <a:gd name="connsiteY1" fmla="*/ 26380 h 464075"/>
                    <a:gd name="connsiteX2" fmla="*/ 435021 w 445888"/>
                    <a:gd name="connsiteY2" fmla="*/ 255491 h 464075"/>
                    <a:gd name="connsiteX3" fmla="*/ 364600 w 445888"/>
                    <a:gd name="connsiteY3" fmla="*/ 464075 h 464075"/>
                    <a:gd name="connsiteX4" fmla="*/ 106679 w 445888"/>
                    <a:gd name="connsiteY4" fmla="*/ 463760 h 464075"/>
                    <a:gd name="connsiteX5" fmla="*/ 10 w 445888"/>
                    <a:gd name="connsiteY5" fmla="*/ 218545 h 464075"/>
                    <a:gd name="connsiteX6" fmla="*/ 10 w 445888"/>
                    <a:gd name="connsiteY6" fmla="*/ 26380 h 46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45888" h="464075">
                      <a:moveTo>
                        <a:pt x="10" y="26380"/>
                      </a:moveTo>
                      <a:cubicBezTo>
                        <a:pt x="66354" y="-5648"/>
                        <a:pt x="325574" y="-11805"/>
                        <a:pt x="398076" y="26380"/>
                      </a:cubicBezTo>
                      <a:cubicBezTo>
                        <a:pt x="470578" y="64565"/>
                        <a:pt x="440600" y="182542"/>
                        <a:pt x="435021" y="255491"/>
                      </a:cubicBezTo>
                      <a:cubicBezTo>
                        <a:pt x="429442" y="328440"/>
                        <a:pt x="474523" y="464075"/>
                        <a:pt x="364600" y="464075"/>
                      </a:cubicBezTo>
                      <a:lnTo>
                        <a:pt x="106679" y="463760"/>
                      </a:lnTo>
                      <a:cubicBezTo>
                        <a:pt x="-3244" y="463760"/>
                        <a:pt x="10" y="328468"/>
                        <a:pt x="10" y="218545"/>
                      </a:cubicBezTo>
                      <a:lnTo>
                        <a:pt x="10" y="26380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0" name="Isosceles Triangle 99"/>
                <p:cNvSpPr/>
                <p:nvPr/>
              </p:nvSpPr>
              <p:spPr>
                <a:xfrm rot="16200000">
                  <a:off x="2131624" y="2642413"/>
                  <a:ext cx="279659" cy="106882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2180612" y="2587413"/>
                  <a:ext cx="144016" cy="101294"/>
                </a:xfrm>
                <a:prstGeom prst="rect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65" name="Rounded Rectangle 42"/>
              <p:cNvSpPr/>
              <p:nvPr/>
            </p:nvSpPr>
            <p:spPr>
              <a:xfrm flipH="1">
                <a:off x="1479089" y="4721110"/>
                <a:ext cx="320215" cy="480350"/>
              </a:xfrm>
              <a:custGeom>
                <a:avLst/>
                <a:gdLst>
                  <a:gd name="connsiteX0" fmla="*/ 0 w 398065"/>
                  <a:gd name="connsiteY0" fmla="*/ 199033 h 590231"/>
                  <a:gd name="connsiteX1" fmla="*/ 199033 w 398065"/>
                  <a:gd name="connsiteY1" fmla="*/ 0 h 590231"/>
                  <a:gd name="connsiteX2" fmla="*/ 199033 w 398065"/>
                  <a:gd name="connsiteY2" fmla="*/ 0 h 590231"/>
                  <a:gd name="connsiteX3" fmla="*/ 398066 w 398065"/>
                  <a:gd name="connsiteY3" fmla="*/ 199033 h 590231"/>
                  <a:gd name="connsiteX4" fmla="*/ 398065 w 398065"/>
                  <a:gd name="connsiteY4" fmla="*/ 391199 h 590231"/>
                  <a:gd name="connsiteX5" fmla="*/ 199032 w 398065"/>
                  <a:gd name="connsiteY5" fmla="*/ 590232 h 590231"/>
                  <a:gd name="connsiteX6" fmla="*/ 199033 w 398065"/>
                  <a:gd name="connsiteY6" fmla="*/ 590231 h 590231"/>
                  <a:gd name="connsiteX7" fmla="*/ 0 w 398065"/>
                  <a:gd name="connsiteY7" fmla="*/ 391198 h 590231"/>
                  <a:gd name="connsiteX8" fmla="*/ 0 w 398065"/>
                  <a:gd name="connsiteY8" fmla="*/ 199033 h 590231"/>
                  <a:gd name="connsiteX0" fmla="*/ 10 w 398076"/>
                  <a:gd name="connsiteY0" fmla="*/ 199033 h 636413"/>
                  <a:gd name="connsiteX1" fmla="*/ 199043 w 398076"/>
                  <a:gd name="connsiteY1" fmla="*/ 0 h 636413"/>
                  <a:gd name="connsiteX2" fmla="*/ 199043 w 398076"/>
                  <a:gd name="connsiteY2" fmla="*/ 0 h 636413"/>
                  <a:gd name="connsiteX3" fmla="*/ 398076 w 398076"/>
                  <a:gd name="connsiteY3" fmla="*/ 199033 h 636413"/>
                  <a:gd name="connsiteX4" fmla="*/ 398075 w 398076"/>
                  <a:gd name="connsiteY4" fmla="*/ 391199 h 636413"/>
                  <a:gd name="connsiteX5" fmla="*/ 199042 w 398076"/>
                  <a:gd name="connsiteY5" fmla="*/ 590232 h 636413"/>
                  <a:gd name="connsiteX6" fmla="*/ 106679 w 398076"/>
                  <a:gd name="connsiteY6" fmla="*/ 636413 h 636413"/>
                  <a:gd name="connsiteX7" fmla="*/ 10 w 398076"/>
                  <a:gd name="connsiteY7" fmla="*/ 391198 h 636413"/>
                  <a:gd name="connsiteX8" fmla="*/ 10 w 398076"/>
                  <a:gd name="connsiteY8" fmla="*/ 199033 h 636413"/>
                  <a:gd name="connsiteX0" fmla="*/ 10 w 398076"/>
                  <a:gd name="connsiteY0" fmla="*/ 199033 h 636413"/>
                  <a:gd name="connsiteX1" fmla="*/ 199043 w 398076"/>
                  <a:gd name="connsiteY1" fmla="*/ 0 h 636413"/>
                  <a:gd name="connsiteX2" fmla="*/ 398076 w 398076"/>
                  <a:gd name="connsiteY2" fmla="*/ 199033 h 636413"/>
                  <a:gd name="connsiteX3" fmla="*/ 398075 w 398076"/>
                  <a:gd name="connsiteY3" fmla="*/ 391199 h 636413"/>
                  <a:gd name="connsiteX4" fmla="*/ 199042 w 398076"/>
                  <a:gd name="connsiteY4" fmla="*/ 590232 h 636413"/>
                  <a:gd name="connsiteX5" fmla="*/ 106679 w 398076"/>
                  <a:gd name="connsiteY5" fmla="*/ 636413 h 636413"/>
                  <a:gd name="connsiteX6" fmla="*/ 10 w 398076"/>
                  <a:gd name="connsiteY6" fmla="*/ 391198 h 636413"/>
                  <a:gd name="connsiteX7" fmla="*/ 10 w 398076"/>
                  <a:gd name="connsiteY7" fmla="*/ 199033 h 636413"/>
                  <a:gd name="connsiteX0" fmla="*/ 10 w 427561"/>
                  <a:gd name="connsiteY0" fmla="*/ 24021 h 461401"/>
                  <a:gd name="connsiteX1" fmla="*/ 398076 w 427561"/>
                  <a:gd name="connsiteY1" fmla="*/ 24021 h 461401"/>
                  <a:gd name="connsiteX2" fmla="*/ 398075 w 427561"/>
                  <a:gd name="connsiteY2" fmla="*/ 216187 h 461401"/>
                  <a:gd name="connsiteX3" fmla="*/ 199042 w 427561"/>
                  <a:gd name="connsiteY3" fmla="*/ 415220 h 461401"/>
                  <a:gd name="connsiteX4" fmla="*/ 106679 w 427561"/>
                  <a:gd name="connsiteY4" fmla="*/ 461401 h 461401"/>
                  <a:gd name="connsiteX5" fmla="*/ 10 w 427561"/>
                  <a:gd name="connsiteY5" fmla="*/ 216186 h 461401"/>
                  <a:gd name="connsiteX6" fmla="*/ 10 w 427561"/>
                  <a:gd name="connsiteY6" fmla="*/ 24021 h 461401"/>
                  <a:gd name="connsiteX0" fmla="*/ 10 w 443739"/>
                  <a:gd name="connsiteY0" fmla="*/ 26380 h 463760"/>
                  <a:gd name="connsiteX1" fmla="*/ 398076 w 443739"/>
                  <a:gd name="connsiteY1" fmla="*/ 26380 h 463760"/>
                  <a:gd name="connsiteX2" fmla="*/ 435021 w 443739"/>
                  <a:gd name="connsiteY2" fmla="*/ 255491 h 463760"/>
                  <a:gd name="connsiteX3" fmla="*/ 199042 w 443739"/>
                  <a:gd name="connsiteY3" fmla="*/ 417579 h 463760"/>
                  <a:gd name="connsiteX4" fmla="*/ 106679 w 443739"/>
                  <a:gd name="connsiteY4" fmla="*/ 463760 h 463760"/>
                  <a:gd name="connsiteX5" fmla="*/ 10 w 443739"/>
                  <a:gd name="connsiteY5" fmla="*/ 218545 h 463760"/>
                  <a:gd name="connsiteX6" fmla="*/ 10 w 443739"/>
                  <a:gd name="connsiteY6" fmla="*/ 26380 h 463760"/>
                  <a:gd name="connsiteX0" fmla="*/ 10 w 454651"/>
                  <a:gd name="connsiteY0" fmla="*/ 26380 h 472998"/>
                  <a:gd name="connsiteX1" fmla="*/ 398076 w 454651"/>
                  <a:gd name="connsiteY1" fmla="*/ 26380 h 472998"/>
                  <a:gd name="connsiteX2" fmla="*/ 435021 w 454651"/>
                  <a:gd name="connsiteY2" fmla="*/ 255491 h 472998"/>
                  <a:gd name="connsiteX3" fmla="*/ 235988 w 454651"/>
                  <a:gd name="connsiteY3" fmla="*/ 472998 h 472998"/>
                  <a:gd name="connsiteX4" fmla="*/ 106679 w 454651"/>
                  <a:gd name="connsiteY4" fmla="*/ 463760 h 472998"/>
                  <a:gd name="connsiteX5" fmla="*/ 10 w 454651"/>
                  <a:gd name="connsiteY5" fmla="*/ 218545 h 472998"/>
                  <a:gd name="connsiteX6" fmla="*/ 10 w 454651"/>
                  <a:gd name="connsiteY6" fmla="*/ 26380 h 472998"/>
                  <a:gd name="connsiteX0" fmla="*/ 10 w 446176"/>
                  <a:gd name="connsiteY0" fmla="*/ 26380 h 464075"/>
                  <a:gd name="connsiteX1" fmla="*/ 398076 w 446176"/>
                  <a:gd name="connsiteY1" fmla="*/ 26380 h 464075"/>
                  <a:gd name="connsiteX2" fmla="*/ 435021 w 446176"/>
                  <a:gd name="connsiteY2" fmla="*/ 255491 h 464075"/>
                  <a:gd name="connsiteX3" fmla="*/ 377462 w 446176"/>
                  <a:gd name="connsiteY3" fmla="*/ 464075 h 464075"/>
                  <a:gd name="connsiteX4" fmla="*/ 106679 w 446176"/>
                  <a:gd name="connsiteY4" fmla="*/ 463760 h 464075"/>
                  <a:gd name="connsiteX5" fmla="*/ 10 w 446176"/>
                  <a:gd name="connsiteY5" fmla="*/ 218545 h 464075"/>
                  <a:gd name="connsiteX6" fmla="*/ 10 w 446176"/>
                  <a:gd name="connsiteY6" fmla="*/ 26380 h 464075"/>
                  <a:gd name="connsiteX0" fmla="*/ 10 w 445888"/>
                  <a:gd name="connsiteY0" fmla="*/ 26380 h 464075"/>
                  <a:gd name="connsiteX1" fmla="*/ 398076 w 445888"/>
                  <a:gd name="connsiteY1" fmla="*/ 26380 h 464075"/>
                  <a:gd name="connsiteX2" fmla="*/ 435021 w 445888"/>
                  <a:gd name="connsiteY2" fmla="*/ 255491 h 464075"/>
                  <a:gd name="connsiteX3" fmla="*/ 364600 w 445888"/>
                  <a:gd name="connsiteY3" fmla="*/ 464075 h 464075"/>
                  <a:gd name="connsiteX4" fmla="*/ 106679 w 445888"/>
                  <a:gd name="connsiteY4" fmla="*/ 463760 h 464075"/>
                  <a:gd name="connsiteX5" fmla="*/ 10 w 445888"/>
                  <a:gd name="connsiteY5" fmla="*/ 218545 h 464075"/>
                  <a:gd name="connsiteX6" fmla="*/ 10 w 445888"/>
                  <a:gd name="connsiteY6" fmla="*/ 26380 h 46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5888" h="464075">
                    <a:moveTo>
                      <a:pt x="10" y="26380"/>
                    </a:moveTo>
                    <a:cubicBezTo>
                      <a:pt x="66354" y="-5648"/>
                      <a:pt x="325574" y="-11805"/>
                      <a:pt x="398076" y="26380"/>
                    </a:cubicBezTo>
                    <a:cubicBezTo>
                      <a:pt x="470578" y="64565"/>
                      <a:pt x="440600" y="182542"/>
                      <a:pt x="435021" y="255491"/>
                    </a:cubicBezTo>
                    <a:cubicBezTo>
                      <a:pt x="429442" y="328440"/>
                      <a:pt x="474523" y="464075"/>
                      <a:pt x="364600" y="464075"/>
                    </a:cubicBezTo>
                    <a:lnTo>
                      <a:pt x="106679" y="463760"/>
                    </a:lnTo>
                    <a:cubicBezTo>
                      <a:pt x="-3244" y="463760"/>
                      <a:pt x="10" y="328468"/>
                      <a:pt x="10" y="218545"/>
                    </a:cubicBezTo>
                    <a:lnTo>
                      <a:pt x="10" y="2638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Rounded Rectangle 70"/>
              <p:cNvSpPr/>
              <p:nvPr/>
            </p:nvSpPr>
            <p:spPr>
              <a:xfrm>
                <a:off x="1299879" y="3756728"/>
                <a:ext cx="1080120" cy="1006369"/>
              </a:xfrm>
              <a:prstGeom prst="roundRect">
                <a:avLst>
                  <a:gd name="adj" fmla="val 30563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97" name="Oval 96"/>
              <p:cNvSpPr/>
              <p:nvPr/>
            </p:nvSpPr>
            <p:spPr>
              <a:xfrm rot="19605006">
                <a:off x="1905046" y="3947076"/>
                <a:ext cx="215627" cy="30187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1935360" y="4070768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95" name="Oval 94"/>
              <p:cNvSpPr/>
              <p:nvPr/>
            </p:nvSpPr>
            <p:spPr>
              <a:xfrm rot="1994994" flipH="1">
                <a:off x="1537906" y="3947076"/>
                <a:ext cx="215627" cy="30187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Oval 95"/>
              <p:cNvSpPr/>
              <p:nvPr/>
            </p:nvSpPr>
            <p:spPr>
              <a:xfrm flipH="1">
                <a:off x="1677500" y="4070768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86" name="Freeform 85"/>
              <p:cNvSpPr/>
              <p:nvPr/>
            </p:nvSpPr>
            <p:spPr>
              <a:xfrm rot="2652369">
                <a:off x="1794217" y="4458233"/>
                <a:ext cx="91440" cy="91440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Freeform 88"/>
              <p:cNvSpPr/>
              <p:nvPr/>
            </p:nvSpPr>
            <p:spPr>
              <a:xfrm rot="20115497" flipH="1">
                <a:off x="1732094" y="4494341"/>
                <a:ext cx="52427" cy="52427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90" name="Freeform 89"/>
              <p:cNvSpPr/>
              <p:nvPr/>
            </p:nvSpPr>
            <p:spPr>
              <a:xfrm rot="20115497" flipH="1">
                <a:off x="1526726" y="4400142"/>
                <a:ext cx="105800" cy="105800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76"/>
              <p:cNvSpPr/>
              <p:nvPr/>
            </p:nvSpPr>
            <p:spPr>
              <a:xfrm rot="1593448">
                <a:off x="1510177" y="3862208"/>
                <a:ext cx="50274" cy="50274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 rot="20541079">
                <a:off x="1551755" y="3780576"/>
                <a:ext cx="184700" cy="93894"/>
                <a:chOff x="1997284" y="2176677"/>
                <a:chExt cx="335936" cy="170776"/>
              </a:xfrm>
              <a:solidFill>
                <a:schemeClr val="bg1"/>
              </a:solidFill>
            </p:grpSpPr>
            <p:sp>
              <p:nvSpPr>
                <p:cNvPr id="82" name="Freeform 81"/>
                <p:cNvSpPr/>
                <p:nvPr/>
              </p:nvSpPr>
              <p:spPr>
                <a:xfrm rot="768324">
                  <a:off x="2067780" y="2250733"/>
                  <a:ext cx="97696" cy="96720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grpFill/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" name="Freeform 82"/>
                <p:cNvSpPr/>
                <p:nvPr/>
              </p:nvSpPr>
              <p:spPr>
                <a:xfrm rot="1484503">
                  <a:off x="1997284" y="2281623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grpFill/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Freeform 83"/>
                <p:cNvSpPr/>
                <p:nvPr/>
              </p:nvSpPr>
              <p:spPr>
                <a:xfrm rot="1484503">
                  <a:off x="2183727" y="2228639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grpFill/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" name="Freeform 84"/>
                <p:cNvSpPr/>
                <p:nvPr/>
              </p:nvSpPr>
              <p:spPr>
                <a:xfrm rot="1484503">
                  <a:off x="2280793" y="2176677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grpFill/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79" name="Freeform 78"/>
              <p:cNvSpPr/>
              <p:nvPr/>
            </p:nvSpPr>
            <p:spPr>
              <a:xfrm rot="19772755" flipH="1">
                <a:off x="1418205" y="3894004"/>
                <a:ext cx="53714" cy="53177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79"/>
              <p:cNvSpPr/>
              <p:nvPr/>
            </p:nvSpPr>
            <p:spPr>
              <a:xfrm rot="19056576" flipH="1">
                <a:off x="1480901" y="3895237"/>
                <a:ext cx="28825" cy="28825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19056576" flipH="1">
                <a:off x="1361358" y="3874978"/>
                <a:ext cx="58170" cy="58169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16200000">
                <a:off x="1603522" y="4841028"/>
                <a:ext cx="279659" cy="10688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1624802" y="4786028"/>
                <a:ext cx="144016" cy="10129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Isosceles Triangle 68"/>
              <p:cNvSpPr/>
              <p:nvPr/>
            </p:nvSpPr>
            <p:spPr>
              <a:xfrm>
                <a:off x="1748497" y="4277336"/>
                <a:ext cx="182880" cy="4571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03" name="Rectangle 102"/>
            <p:cNvSpPr/>
            <p:nvPr/>
          </p:nvSpPr>
          <p:spPr>
            <a:xfrm>
              <a:off x="964333" y="2027052"/>
              <a:ext cx="319569" cy="3018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814541" y="1449884"/>
              <a:ext cx="624399" cy="360040"/>
            </a:xfrm>
            <a:prstGeom prst="rect">
              <a:avLst/>
            </a:prstGeom>
            <a:solidFill>
              <a:srgbClr val="84AE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35837" y="1692645"/>
              <a:ext cx="624399" cy="360040"/>
            </a:xfrm>
            <a:prstGeom prst="rect">
              <a:avLst/>
            </a:prstGeom>
            <a:solidFill>
              <a:srgbClr val="A278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14542" y="1893546"/>
              <a:ext cx="185986" cy="360040"/>
            </a:xfrm>
            <a:prstGeom prst="rect">
              <a:avLst/>
            </a:prstGeom>
            <a:solidFill>
              <a:srgbClr val="A278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252954" y="1875742"/>
              <a:ext cx="185986" cy="360040"/>
            </a:xfrm>
            <a:prstGeom prst="rect">
              <a:avLst/>
            </a:prstGeom>
            <a:solidFill>
              <a:srgbClr val="A278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9" name="Pie 38"/>
            <p:cNvSpPr/>
            <p:nvPr/>
          </p:nvSpPr>
          <p:spPr>
            <a:xfrm rot="5400000">
              <a:off x="618338" y="2073567"/>
              <a:ext cx="385276" cy="385276"/>
            </a:xfrm>
            <a:prstGeom prst="pie">
              <a:avLst>
                <a:gd name="adj1" fmla="val 5372718"/>
                <a:gd name="adj2" fmla="val 16200000"/>
              </a:avLst>
            </a:prstGeom>
            <a:solidFill>
              <a:srgbClr val="F1A118"/>
            </a:solidFill>
            <a:ln>
              <a:solidFill>
                <a:srgbClr val="F39F1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0" name="Pie 39"/>
            <p:cNvSpPr/>
            <p:nvPr/>
          </p:nvSpPr>
          <p:spPr>
            <a:xfrm rot="5400000">
              <a:off x="1265686" y="2073567"/>
              <a:ext cx="385276" cy="385276"/>
            </a:xfrm>
            <a:prstGeom prst="pie">
              <a:avLst>
                <a:gd name="adj1" fmla="val 5372718"/>
                <a:gd name="adj2" fmla="val 16200000"/>
              </a:avLst>
            </a:prstGeom>
            <a:solidFill>
              <a:srgbClr val="F1A118"/>
            </a:solidFill>
            <a:ln>
              <a:solidFill>
                <a:srgbClr val="F39F1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1" name="Pie 40"/>
            <p:cNvSpPr/>
            <p:nvPr/>
          </p:nvSpPr>
          <p:spPr>
            <a:xfrm>
              <a:off x="631332" y="1531957"/>
              <a:ext cx="385277" cy="385277"/>
            </a:xfrm>
            <a:prstGeom prst="pie">
              <a:avLst>
                <a:gd name="adj1" fmla="val 5316842"/>
                <a:gd name="adj2" fmla="val 16200000"/>
              </a:avLst>
            </a:prstGeom>
            <a:solidFill>
              <a:srgbClr val="3C6B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2" name="Pie 41"/>
            <p:cNvSpPr/>
            <p:nvPr/>
          </p:nvSpPr>
          <p:spPr>
            <a:xfrm flipH="1">
              <a:off x="1243459" y="1531957"/>
              <a:ext cx="385277" cy="385277"/>
            </a:xfrm>
            <a:prstGeom prst="pie">
              <a:avLst>
                <a:gd name="adj1" fmla="val 5316842"/>
                <a:gd name="adj2" fmla="val 16200000"/>
              </a:avLst>
            </a:prstGeom>
            <a:solidFill>
              <a:srgbClr val="3C6B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 flipH="1">
              <a:off x="1177088" y="1480329"/>
              <a:ext cx="336176" cy="480350"/>
              <a:chOff x="1988719" y="2522495"/>
              <a:chExt cx="336176" cy="480350"/>
            </a:xfrm>
          </p:grpSpPr>
          <p:sp>
            <p:nvSpPr>
              <p:cNvPr id="49" name="Rounded Rectangle 42"/>
              <p:cNvSpPr/>
              <p:nvPr/>
            </p:nvSpPr>
            <p:spPr>
              <a:xfrm flipH="1">
                <a:off x="1988719" y="2522495"/>
                <a:ext cx="320215" cy="480350"/>
              </a:xfrm>
              <a:custGeom>
                <a:avLst/>
                <a:gdLst>
                  <a:gd name="connsiteX0" fmla="*/ 0 w 398065"/>
                  <a:gd name="connsiteY0" fmla="*/ 199033 h 590231"/>
                  <a:gd name="connsiteX1" fmla="*/ 199033 w 398065"/>
                  <a:gd name="connsiteY1" fmla="*/ 0 h 590231"/>
                  <a:gd name="connsiteX2" fmla="*/ 199033 w 398065"/>
                  <a:gd name="connsiteY2" fmla="*/ 0 h 590231"/>
                  <a:gd name="connsiteX3" fmla="*/ 398066 w 398065"/>
                  <a:gd name="connsiteY3" fmla="*/ 199033 h 590231"/>
                  <a:gd name="connsiteX4" fmla="*/ 398065 w 398065"/>
                  <a:gd name="connsiteY4" fmla="*/ 391199 h 590231"/>
                  <a:gd name="connsiteX5" fmla="*/ 199032 w 398065"/>
                  <a:gd name="connsiteY5" fmla="*/ 590232 h 590231"/>
                  <a:gd name="connsiteX6" fmla="*/ 199033 w 398065"/>
                  <a:gd name="connsiteY6" fmla="*/ 590231 h 590231"/>
                  <a:gd name="connsiteX7" fmla="*/ 0 w 398065"/>
                  <a:gd name="connsiteY7" fmla="*/ 391198 h 590231"/>
                  <a:gd name="connsiteX8" fmla="*/ 0 w 398065"/>
                  <a:gd name="connsiteY8" fmla="*/ 199033 h 590231"/>
                  <a:gd name="connsiteX0" fmla="*/ 10 w 398076"/>
                  <a:gd name="connsiteY0" fmla="*/ 199033 h 636413"/>
                  <a:gd name="connsiteX1" fmla="*/ 199043 w 398076"/>
                  <a:gd name="connsiteY1" fmla="*/ 0 h 636413"/>
                  <a:gd name="connsiteX2" fmla="*/ 199043 w 398076"/>
                  <a:gd name="connsiteY2" fmla="*/ 0 h 636413"/>
                  <a:gd name="connsiteX3" fmla="*/ 398076 w 398076"/>
                  <a:gd name="connsiteY3" fmla="*/ 199033 h 636413"/>
                  <a:gd name="connsiteX4" fmla="*/ 398075 w 398076"/>
                  <a:gd name="connsiteY4" fmla="*/ 391199 h 636413"/>
                  <a:gd name="connsiteX5" fmla="*/ 199042 w 398076"/>
                  <a:gd name="connsiteY5" fmla="*/ 590232 h 636413"/>
                  <a:gd name="connsiteX6" fmla="*/ 106679 w 398076"/>
                  <a:gd name="connsiteY6" fmla="*/ 636413 h 636413"/>
                  <a:gd name="connsiteX7" fmla="*/ 10 w 398076"/>
                  <a:gd name="connsiteY7" fmla="*/ 391198 h 636413"/>
                  <a:gd name="connsiteX8" fmla="*/ 10 w 398076"/>
                  <a:gd name="connsiteY8" fmla="*/ 199033 h 636413"/>
                  <a:gd name="connsiteX0" fmla="*/ 10 w 398076"/>
                  <a:gd name="connsiteY0" fmla="*/ 199033 h 636413"/>
                  <a:gd name="connsiteX1" fmla="*/ 199043 w 398076"/>
                  <a:gd name="connsiteY1" fmla="*/ 0 h 636413"/>
                  <a:gd name="connsiteX2" fmla="*/ 398076 w 398076"/>
                  <a:gd name="connsiteY2" fmla="*/ 199033 h 636413"/>
                  <a:gd name="connsiteX3" fmla="*/ 398075 w 398076"/>
                  <a:gd name="connsiteY3" fmla="*/ 391199 h 636413"/>
                  <a:gd name="connsiteX4" fmla="*/ 199042 w 398076"/>
                  <a:gd name="connsiteY4" fmla="*/ 590232 h 636413"/>
                  <a:gd name="connsiteX5" fmla="*/ 106679 w 398076"/>
                  <a:gd name="connsiteY5" fmla="*/ 636413 h 636413"/>
                  <a:gd name="connsiteX6" fmla="*/ 10 w 398076"/>
                  <a:gd name="connsiteY6" fmla="*/ 391198 h 636413"/>
                  <a:gd name="connsiteX7" fmla="*/ 10 w 398076"/>
                  <a:gd name="connsiteY7" fmla="*/ 199033 h 636413"/>
                  <a:gd name="connsiteX0" fmla="*/ 10 w 427561"/>
                  <a:gd name="connsiteY0" fmla="*/ 24021 h 461401"/>
                  <a:gd name="connsiteX1" fmla="*/ 398076 w 427561"/>
                  <a:gd name="connsiteY1" fmla="*/ 24021 h 461401"/>
                  <a:gd name="connsiteX2" fmla="*/ 398075 w 427561"/>
                  <a:gd name="connsiteY2" fmla="*/ 216187 h 461401"/>
                  <a:gd name="connsiteX3" fmla="*/ 199042 w 427561"/>
                  <a:gd name="connsiteY3" fmla="*/ 415220 h 461401"/>
                  <a:gd name="connsiteX4" fmla="*/ 106679 w 427561"/>
                  <a:gd name="connsiteY4" fmla="*/ 461401 h 461401"/>
                  <a:gd name="connsiteX5" fmla="*/ 10 w 427561"/>
                  <a:gd name="connsiteY5" fmla="*/ 216186 h 461401"/>
                  <a:gd name="connsiteX6" fmla="*/ 10 w 427561"/>
                  <a:gd name="connsiteY6" fmla="*/ 24021 h 461401"/>
                  <a:gd name="connsiteX0" fmla="*/ 10 w 443739"/>
                  <a:gd name="connsiteY0" fmla="*/ 26380 h 463760"/>
                  <a:gd name="connsiteX1" fmla="*/ 398076 w 443739"/>
                  <a:gd name="connsiteY1" fmla="*/ 26380 h 463760"/>
                  <a:gd name="connsiteX2" fmla="*/ 435021 w 443739"/>
                  <a:gd name="connsiteY2" fmla="*/ 255491 h 463760"/>
                  <a:gd name="connsiteX3" fmla="*/ 199042 w 443739"/>
                  <a:gd name="connsiteY3" fmla="*/ 417579 h 463760"/>
                  <a:gd name="connsiteX4" fmla="*/ 106679 w 443739"/>
                  <a:gd name="connsiteY4" fmla="*/ 463760 h 463760"/>
                  <a:gd name="connsiteX5" fmla="*/ 10 w 443739"/>
                  <a:gd name="connsiteY5" fmla="*/ 218545 h 463760"/>
                  <a:gd name="connsiteX6" fmla="*/ 10 w 443739"/>
                  <a:gd name="connsiteY6" fmla="*/ 26380 h 463760"/>
                  <a:gd name="connsiteX0" fmla="*/ 10 w 454651"/>
                  <a:gd name="connsiteY0" fmla="*/ 26380 h 472998"/>
                  <a:gd name="connsiteX1" fmla="*/ 398076 w 454651"/>
                  <a:gd name="connsiteY1" fmla="*/ 26380 h 472998"/>
                  <a:gd name="connsiteX2" fmla="*/ 435021 w 454651"/>
                  <a:gd name="connsiteY2" fmla="*/ 255491 h 472998"/>
                  <a:gd name="connsiteX3" fmla="*/ 235988 w 454651"/>
                  <a:gd name="connsiteY3" fmla="*/ 472998 h 472998"/>
                  <a:gd name="connsiteX4" fmla="*/ 106679 w 454651"/>
                  <a:gd name="connsiteY4" fmla="*/ 463760 h 472998"/>
                  <a:gd name="connsiteX5" fmla="*/ 10 w 454651"/>
                  <a:gd name="connsiteY5" fmla="*/ 218545 h 472998"/>
                  <a:gd name="connsiteX6" fmla="*/ 10 w 454651"/>
                  <a:gd name="connsiteY6" fmla="*/ 26380 h 472998"/>
                  <a:gd name="connsiteX0" fmla="*/ 10 w 446176"/>
                  <a:gd name="connsiteY0" fmla="*/ 26380 h 464075"/>
                  <a:gd name="connsiteX1" fmla="*/ 398076 w 446176"/>
                  <a:gd name="connsiteY1" fmla="*/ 26380 h 464075"/>
                  <a:gd name="connsiteX2" fmla="*/ 435021 w 446176"/>
                  <a:gd name="connsiteY2" fmla="*/ 255491 h 464075"/>
                  <a:gd name="connsiteX3" fmla="*/ 377462 w 446176"/>
                  <a:gd name="connsiteY3" fmla="*/ 464075 h 464075"/>
                  <a:gd name="connsiteX4" fmla="*/ 106679 w 446176"/>
                  <a:gd name="connsiteY4" fmla="*/ 463760 h 464075"/>
                  <a:gd name="connsiteX5" fmla="*/ 10 w 446176"/>
                  <a:gd name="connsiteY5" fmla="*/ 218545 h 464075"/>
                  <a:gd name="connsiteX6" fmla="*/ 10 w 446176"/>
                  <a:gd name="connsiteY6" fmla="*/ 26380 h 464075"/>
                  <a:gd name="connsiteX0" fmla="*/ 10 w 445888"/>
                  <a:gd name="connsiteY0" fmla="*/ 26380 h 464075"/>
                  <a:gd name="connsiteX1" fmla="*/ 398076 w 445888"/>
                  <a:gd name="connsiteY1" fmla="*/ 26380 h 464075"/>
                  <a:gd name="connsiteX2" fmla="*/ 435021 w 445888"/>
                  <a:gd name="connsiteY2" fmla="*/ 255491 h 464075"/>
                  <a:gd name="connsiteX3" fmla="*/ 364600 w 445888"/>
                  <a:gd name="connsiteY3" fmla="*/ 464075 h 464075"/>
                  <a:gd name="connsiteX4" fmla="*/ 106679 w 445888"/>
                  <a:gd name="connsiteY4" fmla="*/ 463760 h 464075"/>
                  <a:gd name="connsiteX5" fmla="*/ 10 w 445888"/>
                  <a:gd name="connsiteY5" fmla="*/ 218545 h 464075"/>
                  <a:gd name="connsiteX6" fmla="*/ 10 w 445888"/>
                  <a:gd name="connsiteY6" fmla="*/ 26380 h 46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5888" h="464075">
                    <a:moveTo>
                      <a:pt x="10" y="26380"/>
                    </a:moveTo>
                    <a:cubicBezTo>
                      <a:pt x="66354" y="-5648"/>
                      <a:pt x="325574" y="-11805"/>
                      <a:pt x="398076" y="26380"/>
                    </a:cubicBezTo>
                    <a:cubicBezTo>
                      <a:pt x="470578" y="64565"/>
                      <a:pt x="440600" y="182542"/>
                      <a:pt x="435021" y="255491"/>
                    </a:cubicBezTo>
                    <a:cubicBezTo>
                      <a:pt x="429442" y="328440"/>
                      <a:pt x="474523" y="464075"/>
                      <a:pt x="364600" y="464075"/>
                    </a:cubicBezTo>
                    <a:lnTo>
                      <a:pt x="106679" y="463760"/>
                    </a:lnTo>
                    <a:cubicBezTo>
                      <a:pt x="-3244" y="463760"/>
                      <a:pt x="10" y="328468"/>
                      <a:pt x="10" y="218545"/>
                    </a:cubicBezTo>
                    <a:lnTo>
                      <a:pt x="10" y="26380"/>
                    </a:lnTo>
                    <a:close/>
                  </a:path>
                </a:pathLst>
              </a:custGeom>
              <a:solidFill>
                <a:srgbClr val="5485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0" name="Isosceles Triangle 49"/>
              <p:cNvSpPr/>
              <p:nvPr/>
            </p:nvSpPr>
            <p:spPr>
              <a:xfrm rot="16200000">
                <a:off x="2131624" y="2642413"/>
                <a:ext cx="279659" cy="106882"/>
              </a:xfrm>
              <a:prstGeom prst="triangle">
                <a:avLst/>
              </a:prstGeom>
              <a:solidFill>
                <a:srgbClr val="86C1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180612" y="2587413"/>
                <a:ext cx="144016" cy="101294"/>
              </a:xfrm>
              <a:prstGeom prst="rect">
                <a:avLst/>
              </a:prstGeom>
              <a:solidFill>
                <a:srgbClr val="86C1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3" name="Rounded Rectangle 42"/>
            <p:cNvSpPr/>
            <p:nvPr/>
          </p:nvSpPr>
          <p:spPr>
            <a:xfrm flipH="1">
              <a:off x="787188" y="1480750"/>
              <a:ext cx="320215" cy="480350"/>
            </a:xfrm>
            <a:custGeom>
              <a:avLst/>
              <a:gdLst>
                <a:gd name="connsiteX0" fmla="*/ 0 w 398065"/>
                <a:gd name="connsiteY0" fmla="*/ 199033 h 590231"/>
                <a:gd name="connsiteX1" fmla="*/ 199033 w 398065"/>
                <a:gd name="connsiteY1" fmla="*/ 0 h 590231"/>
                <a:gd name="connsiteX2" fmla="*/ 199033 w 398065"/>
                <a:gd name="connsiteY2" fmla="*/ 0 h 590231"/>
                <a:gd name="connsiteX3" fmla="*/ 398066 w 398065"/>
                <a:gd name="connsiteY3" fmla="*/ 199033 h 590231"/>
                <a:gd name="connsiteX4" fmla="*/ 398065 w 398065"/>
                <a:gd name="connsiteY4" fmla="*/ 391199 h 590231"/>
                <a:gd name="connsiteX5" fmla="*/ 199032 w 398065"/>
                <a:gd name="connsiteY5" fmla="*/ 590232 h 590231"/>
                <a:gd name="connsiteX6" fmla="*/ 199033 w 398065"/>
                <a:gd name="connsiteY6" fmla="*/ 590231 h 590231"/>
                <a:gd name="connsiteX7" fmla="*/ 0 w 398065"/>
                <a:gd name="connsiteY7" fmla="*/ 391198 h 590231"/>
                <a:gd name="connsiteX8" fmla="*/ 0 w 398065"/>
                <a:gd name="connsiteY8" fmla="*/ 199033 h 590231"/>
                <a:gd name="connsiteX0" fmla="*/ 10 w 398076"/>
                <a:gd name="connsiteY0" fmla="*/ 199033 h 636413"/>
                <a:gd name="connsiteX1" fmla="*/ 199043 w 398076"/>
                <a:gd name="connsiteY1" fmla="*/ 0 h 636413"/>
                <a:gd name="connsiteX2" fmla="*/ 199043 w 398076"/>
                <a:gd name="connsiteY2" fmla="*/ 0 h 636413"/>
                <a:gd name="connsiteX3" fmla="*/ 398076 w 398076"/>
                <a:gd name="connsiteY3" fmla="*/ 199033 h 636413"/>
                <a:gd name="connsiteX4" fmla="*/ 398075 w 398076"/>
                <a:gd name="connsiteY4" fmla="*/ 391199 h 636413"/>
                <a:gd name="connsiteX5" fmla="*/ 199042 w 398076"/>
                <a:gd name="connsiteY5" fmla="*/ 590232 h 636413"/>
                <a:gd name="connsiteX6" fmla="*/ 106679 w 398076"/>
                <a:gd name="connsiteY6" fmla="*/ 636413 h 636413"/>
                <a:gd name="connsiteX7" fmla="*/ 10 w 398076"/>
                <a:gd name="connsiteY7" fmla="*/ 391198 h 636413"/>
                <a:gd name="connsiteX8" fmla="*/ 10 w 398076"/>
                <a:gd name="connsiteY8" fmla="*/ 199033 h 636413"/>
                <a:gd name="connsiteX0" fmla="*/ 10 w 398076"/>
                <a:gd name="connsiteY0" fmla="*/ 199033 h 636413"/>
                <a:gd name="connsiteX1" fmla="*/ 199043 w 398076"/>
                <a:gd name="connsiteY1" fmla="*/ 0 h 636413"/>
                <a:gd name="connsiteX2" fmla="*/ 398076 w 398076"/>
                <a:gd name="connsiteY2" fmla="*/ 199033 h 636413"/>
                <a:gd name="connsiteX3" fmla="*/ 398075 w 398076"/>
                <a:gd name="connsiteY3" fmla="*/ 391199 h 636413"/>
                <a:gd name="connsiteX4" fmla="*/ 199042 w 398076"/>
                <a:gd name="connsiteY4" fmla="*/ 590232 h 636413"/>
                <a:gd name="connsiteX5" fmla="*/ 106679 w 398076"/>
                <a:gd name="connsiteY5" fmla="*/ 636413 h 636413"/>
                <a:gd name="connsiteX6" fmla="*/ 10 w 398076"/>
                <a:gd name="connsiteY6" fmla="*/ 391198 h 636413"/>
                <a:gd name="connsiteX7" fmla="*/ 10 w 398076"/>
                <a:gd name="connsiteY7" fmla="*/ 199033 h 636413"/>
                <a:gd name="connsiteX0" fmla="*/ 10 w 427561"/>
                <a:gd name="connsiteY0" fmla="*/ 24021 h 461401"/>
                <a:gd name="connsiteX1" fmla="*/ 398076 w 427561"/>
                <a:gd name="connsiteY1" fmla="*/ 24021 h 461401"/>
                <a:gd name="connsiteX2" fmla="*/ 398075 w 427561"/>
                <a:gd name="connsiteY2" fmla="*/ 216187 h 461401"/>
                <a:gd name="connsiteX3" fmla="*/ 199042 w 427561"/>
                <a:gd name="connsiteY3" fmla="*/ 415220 h 461401"/>
                <a:gd name="connsiteX4" fmla="*/ 106679 w 427561"/>
                <a:gd name="connsiteY4" fmla="*/ 461401 h 461401"/>
                <a:gd name="connsiteX5" fmla="*/ 10 w 427561"/>
                <a:gd name="connsiteY5" fmla="*/ 216186 h 461401"/>
                <a:gd name="connsiteX6" fmla="*/ 10 w 427561"/>
                <a:gd name="connsiteY6" fmla="*/ 24021 h 461401"/>
                <a:gd name="connsiteX0" fmla="*/ 10 w 443739"/>
                <a:gd name="connsiteY0" fmla="*/ 26380 h 463760"/>
                <a:gd name="connsiteX1" fmla="*/ 398076 w 443739"/>
                <a:gd name="connsiteY1" fmla="*/ 26380 h 463760"/>
                <a:gd name="connsiteX2" fmla="*/ 435021 w 443739"/>
                <a:gd name="connsiteY2" fmla="*/ 255491 h 463760"/>
                <a:gd name="connsiteX3" fmla="*/ 199042 w 443739"/>
                <a:gd name="connsiteY3" fmla="*/ 417579 h 463760"/>
                <a:gd name="connsiteX4" fmla="*/ 106679 w 443739"/>
                <a:gd name="connsiteY4" fmla="*/ 463760 h 463760"/>
                <a:gd name="connsiteX5" fmla="*/ 10 w 443739"/>
                <a:gd name="connsiteY5" fmla="*/ 218545 h 463760"/>
                <a:gd name="connsiteX6" fmla="*/ 10 w 443739"/>
                <a:gd name="connsiteY6" fmla="*/ 26380 h 463760"/>
                <a:gd name="connsiteX0" fmla="*/ 10 w 454651"/>
                <a:gd name="connsiteY0" fmla="*/ 26380 h 472998"/>
                <a:gd name="connsiteX1" fmla="*/ 398076 w 454651"/>
                <a:gd name="connsiteY1" fmla="*/ 26380 h 472998"/>
                <a:gd name="connsiteX2" fmla="*/ 435021 w 454651"/>
                <a:gd name="connsiteY2" fmla="*/ 255491 h 472998"/>
                <a:gd name="connsiteX3" fmla="*/ 235988 w 454651"/>
                <a:gd name="connsiteY3" fmla="*/ 472998 h 472998"/>
                <a:gd name="connsiteX4" fmla="*/ 106679 w 454651"/>
                <a:gd name="connsiteY4" fmla="*/ 463760 h 472998"/>
                <a:gd name="connsiteX5" fmla="*/ 10 w 454651"/>
                <a:gd name="connsiteY5" fmla="*/ 218545 h 472998"/>
                <a:gd name="connsiteX6" fmla="*/ 10 w 454651"/>
                <a:gd name="connsiteY6" fmla="*/ 26380 h 472998"/>
                <a:gd name="connsiteX0" fmla="*/ 10 w 446176"/>
                <a:gd name="connsiteY0" fmla="*/ 26380 h 464075"/>
                <a:gd name="connsiteX1" fmla="*/ 398076 w 446176"/>
                <a:gd name="connsiteY1" fmla="*/ 26380 h 464075"/>
                <a:gd name="connsiteX2" fmla="*/ 435021 w 446176"/>
                <a:gd name="connsiteY2" fmla="*/ 255491 h 464075"/>
                <a:gd name="connsiteX3" fmla="*/ 377462 w 446176"/>
                <a:gd name="connsiteY3" fmla="*/ 464075 h 464075"/>
                <a:gd name="connsiteX4" fmla="*/ 106679 w 446176"/>
                <a:gd name="connsiteY4" fmla="*/ 463760 h 464075"/>
                <a:gd name="connsiteX5" fmla="*/ 10 w 446176"/>
                <a:gd name="connsiteY5" fmla="*/ 218545 h 464075"/>
                <a:gd name="connsiteX6" fmla="*/ 10 w 446176"/>
                <a:gd name="connsiteY6" fmla="*/ 26380 h 464075"/>
                <a:gd name="connsiteX0" fmla="*/ 10 w 445888"/>
                <a:gd name="connsiteY0" fmla="*/ 26380 h 464075"/>
                <a:gd name="connsiteX1" fmla="*/ 398076 w 445888"/>
                <a:gd name="connsiteY1" fmla="*/ 26380 h 464075"/>
                <a:gd name="connsiteX2" fmla="*/ 435021 w 445888"/>
                <a:gd name="connsiteY2" fmla="*/ 255491 h 464075"/>
                <a:gd name="connsiteX3" fmla="*/ 364600 w 445888"/>
                <a:gd name="connsiteY3" fmla="*/ 464075 h 464075"/>
                <a:gd name="connsiteX4" fmla="*/ 106679 w 445888"/>
                <a:gd name="connsiteY4" fmla="*/ 463760 h 464075"/>
                <a:gd name="connsiteX5" fmla="*/ 10 w 445888"/>
                <a:gd name="connsiteY5" fmla="*/ 218545 h 464075"/>
                <a:gd name="connsiteX6" fmla="*/ 10 w 445888"/>
                <a:gd name="connsiteY6" fmla="*/ 26380 h 464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5888" h="464075">
                  <a:moveTo>
                    <a:pt x="10" y="26380"/>
                  </a:moveTo>
                  <a:cubicBezTo>
                    <a:pt x="66354" y="-5648"/>
                    <a:pt x="325574" y="-11805"/>
                    <a:pt x="398076" y="26380"/>
                  </a:cubicBezTo>
                  <a:cubicBezTo>
                    <a:pt x="470578" y="64565"/>
                    <a:pt x="440600" y="182542"/>
                    <a:pt x="435021" y="255491"/>
                  </a:cubicBezTo>
                  <a:cubicBezTo>
                    <a:pt x="429442" y="328440"/>
                    <a:pt x="474523" y="464075"/>
                    <a:pt x="364600" y="464075"/>
                  </a:cubicBezTo>
                  <a:lnTo>
                    <a:pt x="106679" y="463760"/>
                  </a:lnTo>
                  <a:cubicBezTo>
                    <a:pt x="-3244" y="463760"/>
                    <a:pt x="10" y="328468"/>
                    <a:pt x="10" y="218545"/>
                  </a:cubicBezTo>
                  <a:lnTo>
                    <a:pt x="10" y="26380"/>
                  </a:lnTo>
                  <a:close/>
                </a:path>
              </a:pathLst>
            </a:custGeom>
            <a:solidFill>
              <a:srgbClr val="5485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607978" y="516368"/>
              <a:ext cx="1080120" cy="1006369"/>
            </a:xfrm>
            <a:prstGeom prst="roundRect">
              <a:avLst>
                <a:gd name="adj" fmla="val 30563"/>
              </a:avLst>
            </a:prstGeom>
            <a:solidFill>
              <a:srgbClr val="8ACF5A"/>
            </a:solidFill>
            <a:ln>
              <a:solidFill>
                <a:srgbClr val="8EC7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213145" y="706716"/>
              <a:ext cx="215627" cy="301878"/>
              <a:chOff x="2008815" y="1758051"/>
              <a:chExt cx="215627" cy="301878"/>
            </a:xfrm>
          </p:grpSpPr>
          <p:sp>
            <p:nvSpPr>
              <p:cNvPr id="4" name="Oval 3"/>
              <p:cNvSpPr/>
              <p:nvPr/>
            </p:nvSpPr>
            <p:spPr>
              <a:xfrm rot="19605006">
                <a:off x="2008815" y="1758051"/>
                <a:ext cx="215627" cy="30187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039129" y="1881743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 flipH="1">
              <a:off x="846005" y="706716"/>
              <a:ext cx="215627" cy="301878"/>
              <a:chOff x="2008815" y="1758051"/>
              <a:chExt cx="215627" cy="301878"/>
            </a:xfrm>
          </p:grpSpPr>
          <p:sp>
            <p:nvSpPr>
              <p:cNvPr id="9" name="Oval 8"/>
              <p:cNvSpPr/>
              <p:nvPr/>
            </p:nvSpPr>
            <p:spPr>
              <a:xfrm rot="19605006">
                <a:off x="2008815" y="1758051"/>
                <a:ext cx="215627" cy="30187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2039129" y="1881743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Arc 10"/>
            <p:cNvSpPr/>
            <p:nvPr/>
          </p:nvSpPr>
          <p:spPr>
            <a:xfrm rot="8040288">
              <a:off x="498933" y="-3024"/>
              <a:ext cx="1298205" cy="1266094"/>
            </a:xfrm>
            <a:prstGeom prst="arc">
              <a:avLst>
                <a:gd name="adj1" fmla="val 16446193"/>
                <a:gd name="adj2" fmla="val 21208354"/>
              </a:avLst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834825" y="1134511"/>
              <a:ext cx="702725" cy="185300"/>
              <a:chOff x="1630495" y="2176677"/>
              <a:chExt cx="702725" cy="185300"/>
            </a:xfrm>
          </p:grpSpPr>
          <p:sp>
            <p:nvSpPr>
              <p:cNvPr id="13" name="Freeform 12"/>
              <p:cNvSpPr/>
              <p:nvPr/>
            </p:nvSpPr>
            <p:spPr>
              <a:xfrm rot="2652369">
                <a:off x="1897986" y="2260039"/>
                <a:ext cx="91440" cy="91440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1997284" y="2176677"/>
                <a:ext cx="335936" cy="170776"/>
                <a:chOff x="1997284" y="2176677"/>
                <a:chExt cx="335936" cy="170776"/>
              </a:xfrm>
            </p:grpSpPr>
            <p:sp>
              <p:nvSpPr>
                <p:cNvPr id="12" name="Freeform 11"/>
                <p:cNvSpPr/>
                <p:nvPr/>
              </p:nvSpPr>
              <p:spPr>
                <a:xfrm rot="768324">
                  <a:off x="2067780" y="2250733"/>
                  <a:ext cx="97696" cy="96720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ln w="19050"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" name="Freeform 13"/>
                <p:cNvSpPr/>
                <p:nvPr/>
              </p:nvSpPr>
              <p:spPr>
                <a:xfrm rot="1484503">
                  <a:off x="1997284" y="2281623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ln w="19050"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" name="Freeform 14"/>
                <p:cNvSpPr/>
                <p:nvPr/>
              </p:nvSpPr>
              <p:spPr>
                <a:xfrm rot="1484503">
                  <a:off x="2183727" y="2228639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ln w="19050"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" name="Freeform 15"/>
                <p:cNvSpPr/>
                <p:nvPr/>
              </p:nvSpPr>
              <p:spPr>
                <a:xfrm rot="1484503">
                  <a:off x="2280793" y="2176677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ln w="19050"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9" name="Freeform 18"/>
              <p:cNvSpPr/>
              <p:nvPr/>
            </p:nvSpPr>
            <p:spPr>
              <a:xfrm rot="20831676" flipH="1">
                <a:off x="1720098" y="2265257"/>
                <a:ext cx="97696" cy="96720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19"/>
              <p:cNvSpPr/>
              <p:nvPr/>
            </p:nvSpPr>
            <p:spPr>
              <a:xfrm rot="20115497" flipH="1">
                <a:off x="1835863" y="2296147"/>
                <a:ext cx="52427" cy="52427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21"/>
              <p:cNvSpPr/>
              <p:nvPr/>
            </p:nvSpPr>
            <p:spPr>
              <a:xfrm rot="20115497" flipH="1">
                <a:off x="1630495" y="2201948"/>
                <a:ext cx="105800" cy="105800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 rot="20541079">
              <a:off x="664147" y="570598"/>
              <a:ext cx="386364" cy="101879"/>
              <a:chOff x="1630495" y="2176677"/>
              <a:chExt cx="702725" cy="185300"/>
            </a:xfrm>
          </p:grpSpPr>
          <p:sp>
            <p:nvSpPr>
              <p:cNvPr id="25" name="Freeform 24"/>
              <p:cNvSpPr/>
              <p:nvPr/>
            </p:nvSpPr>
            <p:spPr>
              <a:xfrm rot="2652369">
                <a:off x="1897986" y="2260039"/>
                <a:ext cx="91440" cy="91440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1997284" y="2176677"/>
                <a:ext cx="335936" cy="170776"/>
                <a:chOff x="1997284" y="2176677"/>
                <a:chExt cx="335936" cy="170776"/>
              </a:xfrm>
            </p:grpSpPr>
            <p:sp>
              <p:nvSpPr>
                <p:cNvPr id="30" name="Freeform 29"/>
                <p:cNvSpPr/>
                <p:nvPr/>
              </p:nvSpPr>
              <p:spPr>
                <a:xfrm rot="768324">
                  <a:off x="2067780" y="2250733"/>
                  <a:ext cx="97696" cy="96720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ln w="19050"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" name="Freeform 30"/>
                <p:cNvSpPr/>
                <p:nvPr/>
              </p:nvSpPr>
              <p:spPr>
                <a:xfrm rot="1484503">
                  <a:off x="1997284" y="2281623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ln w="19050"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" name="Freeform 31"/>
                <p:cNvSpPr/>
                <p:nvPr/>
              </p:nvSpPr>
              <p:spPr>
                <a:xfrm rot="1484503">
                  <a:off x="2183727" y="2228639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ln w="19050"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Freeform 32"/>
                <p:cNvSpPr/>
                <p:nvPr/>
              </p:nvSpPr>
              <p:spPr>
                <a:xfrm rot="1484503">
                  <a:off x="2280793" y="2176677"/>
                  <a:ext cx="52427" cy="52427"/>
                </a:xfrm>
                <a:custGeom>
                  <a:avLst/>
                  <a:gdLst>
                    <a:gd name="connsiteX0" fmla="*/ 0 w 92363"/>
                    <a:gd name="connsiteY0" fmla="*/ 0 h 157018"/>
                    <a:gd name="connsiteX1" fmla="*/ 73890 w 92363"/>
                    <a:gd name="connsiteY1" fmla="*/ 120072 h 157018"/>
                    <a:gd name="connsiteX2" fmla="*/ 92363 w 92363"/>
                    <a:gd name="connsiteY2" fmla="*/ 157018 h 157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363" h="157018">
                      <a:moveTo>
                        <a:pt x="0" y="0"/>
                      </a:moveTo>
                      <a:cubicBezTo>
                        <a:pt x="29248" y="46951"/>
                        <a:pt x="58496" y="93902"/>
                        <a:pt x="73890" y="120072"/>
                      </a:cubicBezTo>
                      <a:cubicBezTo>
                        <a:pt x="89284" y="146242"/>
                        <a:pt x="90823" y="151630"/>
                        <a:pt x="92363" y="157018"/>
                      </a:cubicBezTo>
                    </a:path>
                  </a:pathLst>
                </a:custGeom>
                <a:ln w="19050"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7" name="Freeform 26"/>
              <p:cNvSpPr/>
              <p:nvPr/>
            </p:nvSpPr>
            <p:spPr>
              <a:xfrm rot="20831676" flipH="1">
                <a:off x="1720098" y="2265257"/>
                <a:ext cx="97696" cy="96720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rot="20115497" flipH="1">
                <a:off x="1835863" y="2296147"/>
                <a:ext cx="52427" cy="52427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Freeform 28"/>
              <p:cNvSpPr/>
              <p:nvPr/>
            </p:nvSpPr>
            <p:spPr>
              <a:xfrm rot="20115497" flipH="1">
                <a:off x="1630495" y="2201948"/>
                <a:ext cx="105800" cy="105800"/>
              </a:xfrm>
              <a:custGeom>
                <a:avLst/>
                <a:gdLst>
                  <a:gd name="connsiteX0" fmla="*/ 0 w 92363"/>
                  <a:gd name="connsiteY0" fmla="*/ 0 h 157018"/>
                  <a:gd name="connsiteX1" fmla="*/ 73890 w 92363"/>
                  <a:gd name="connsiteY1" fmla="*/ 120072 h 157018"/>
                  <a:gd name="connsiteX2" fmla="*/ 92363 w 92363"/>
                  <a:gd name="connsiteY2" fmla="*/ 157018 h 157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63" h="157018">
                    <a:moveTo>
                      <a:pt x="0" y="0"/>
                    </a:moveTo>
                    <a:cubicBezTo>
                      <a:pt x="29248" y="46951"/>
                      <a:pt x="58496" y="93902"/>
                      <a:pt x="73890" y="120072"/>
                    </a:cubicBezTo>
                    <a:cubicBezTo>
                      <a:pt x="89284" y="146242"/>
                      <a:pt x="90823" y="151630"/>
                      <a:pt x="92363" y="157018"/>
                    </a:cubicBezTo>
                  </a:path>
                </a:pathLst>
              </a:custGeom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46" name="Isosceles Triangle 45"/>
            <p:cNvSpPr/>
            <p:nvPr/>
          </p:nvSpPr>
          <p:spPr>
            <a:xfrm rot="16200000">
              <a:off x="911621" y="1600668"/>
              <a:ext cx="279659" cy="106882"/>
            </a:xfrm>
            <a:prstGeom prst="triangle">
              <a:avLst/>
            </a:prstGeom>
            <a:solidFill>
              <a:srgbClr val="86C1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932901" y="1545668"/>
              <a:ext cx="144016" cy="101294"/>
            </a:xfrm>
            <a:prstGeom prst="rect">
              <a:avLst/>
            </a:prstGeom>
            <a:solidFill>
              <a:srgbClr val="86C1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3" name="Isosceles Triangle 52"/>
            <p:cNvSpPr/>
            <p:nvPr/>
          </p:nvSpPr>
          <p:spPr>
            <a:xfrm>
              <a:off x="1056596" y="1036976"/>
              <a:ext cx="182880" cy="45719"/>
            </a:xfrm>
            <a:prstGeom prst="triangle">
              <a:avLst/>
            </a:prstGeom>
            <a:solidFill>
              <a:srgbClr val="4571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4" name="Arc 33"/>
            <p:cNvSpPr/>
            <p:nvPr/>
          </p:nvSpPr>
          <p:spPr>
            <a:xfrm rot="6321616">
              <a:off x="-16056" y="-587392"/>
              <a:ext cx="1298205" cy="1266094"/>
            </a:xfrm>
            <a:prstGeom prst="arc">
              <a:avLst>
                <a:gd name="adj1" fmla="val 18049250"/>
                <a:gd name="adj2" fmla="val 20668297"/>
              </a:avLst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3437102" y="1123741"/>
            <a:ext cx="2269875" cy="2324276"/>
            <a:chOff x="5981646" y="926512"/>
            <a:chExt cx="2584563" cy="2646504"/>
          </a:xfrm>
        </p:grpSpPr>
        <p:grpSp>
          <p:nvGrpSpPr>
            <p:cNvPr id="118" name="Group 117"/>
            <p:cNvGrpSpPr/>
            <p:nvPr/>
          </p:nvGrpSpPr>
          <p:grpSpPr>
            <a:xfrm>
              <a:off x="5981646" y="926512"/>
              <a:ext cx="2584563" cy="2646504"/>
              <a:chOff x="6198418" y="1137112"/>
              <a:chExt cx="2108259" cy="2183315"/>
            </a:xfrm>
            <a:solidFill>
              <a:schemeClr val="bg1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119" name="Rounded Rectangle 105"/>
              <p:cNvSpPr/>
              <p:nvPr/>
            </p:nvSpPr>
            <p:spPr>
              <a:xfrm>
                <a:off x="6198418" y="1137112"/>
                <a:ext cx="2108259" cy="2183315"/>
              </a:xfrm>
              <a:custGeom>
                <a:avLst/>
                <a:gdLst>
                  <a:gd name="connsiteX0" fmla="*/ 0 w 1440160"/>
                  <a:gd name="connsiteY0" fmla="*/ 240031 h 2167667"/>
                  <a:gd name="connsiteX1" fmla="*/ 240031 w 1440160"/>
                  <a:gd name="connsiteY1" fmla="*/ 0 h 2167667"/>
                  <a:gd name="connsiteX2" fmla="*/ 1200129 w 1440160"/>
                  <a:gd name="connsiteY2" fmla="*/ 0 h 2167667"/>
                  <a:gd name="connsiteX3" fmla="*/ 1440160 w 1440160"/>
                  <a:gd name="connsiteY3" fmla="*/ 240031 h 2167667"/>
                  <a:gd name="connsiteX4" fmla="*/ 1440160 w 1440160"/>
                  <a:gd name="connsiteY4" fmla="*/ 1927636 h 2167667"/>
                  <a:gd name="connsiteX5" fmla="*/ 1200129 w 1440160"/>
                  <a:gd name="connsiteY5" fmla="*/ 2167667 h 2167667"/>
                  <a:gd name="connsiteX6" fmla="*/ 240031 w 1440160"/>
                  <a:gd name="connsiteY6" fmla="*/ 2167667 h 2167667"/>
                  <a:gd name="connsiteX7" fmla="*/ 0 w 1440160"/>
                  <a:gd name="connsiteY7" fmla="*/ 1927636 h 2167667"/>
                  <a:gd name="connsiteX8" fmla="*/ 0 w 1440160"/>
                  <a:gd name="connsiteY8" fmla="*/ 240031 h 2167667"/>
                  <a:gd name="connsiteX0" fmla="*/ 323273 w 1763433"/>
                  <a:gd name="connsiteY0" fmla="*/ 240031 h 2176734"/>
                  <a:gd name="connsiteX1" fmla="*/ 563304 w 1763433"/>
                  <a:gd name="connsiteY1" fmla="*/ 0 h 2176734"/>
                  <a:gd name="connsiteX2" fmla="*/ 1523402 w 1763433"/>
                  <a:gd name="connsiteY2" fmla="*/ 0 h 2176734"/>
                  <a:gd name="connsiteX3" fmla="*/ 1763433 w 1763433"/>
                  <a:gd name="connsiteY3" fmla="*/ 240031 h 2176734"/>
                  <a:gd name="connsiteX4" fmla="*/ 1763433 w 1763433"/>
                  <a:gd name="connsiteY4" fmla="*/ 1927636 h 2176734"/>
                  <a:gd name="connsiteX5" fmla="*/ 1523402 w 1763433"/>
                  <a:gd name="connsiteY5" fmla="*/ 2167667 h 2176734"/>
                  <a:gd name="connsiteX6" fmla="*/ 563304 w 1763433"/>
                  <a:gd name="connsiteY6" fmla="*/ 2167667 h 2176734"/>
                  <a:gd name="connsiteX7" fmla="*/ 0 w 1763433"/>
                  <a:gd name="connsiteY7" fmla="*/ 2084654 h 2176734"/>
                  <a:gd name="connsiteX8" fmla="*/ 323273 w 1763433"/>
                  <a:gd name="connsiteY8" fmla="*/ 240031 h 2176734"/>
                  <a:gd name="connsiteX0" fmla="*/ 323273 w 2095942"/>
                  <a:gd name="connsiteY0" fmla="*/ 240031 h 2213394"/>
                  <a:gd name="connsiteX1" fmla="*/ 563304 w 2095942"/>
                  <a:gd name="connsiteY1" fmla="*/ 0 h 2213394"/>
                  <a:gd name="connsiteX2" fmla="*/ 1523402 w 2095942"/>
                  <a:gd name="connsiteY2" fmla="*/ 0 h 2213394"/>
                  <a:gd name="connsiteX3" fmla="*/ 1763433 w 2095942"/>
                  <a:gd name="connsiteY3" fmla="*/ 240031 h 2213394"/>
                  <a:gd name="connsiteX4" fmla="*/ 2095942 w 2095942"/>
                  <a:gd name="connsiteY4" fmla="*/ 2149309 h 2213394"/>
                  <a:gd name="connsiteX5" fmla="*/ 1523402 w 2095942"/>
                  <a:gd name="connsiteY5" fmla="*/ 2167667 h 2213394"/>
                  <a:gd name="connsiteX6" fmla="*/ 563304 w 2095942"/>
                  <a:gd name="connsiteY6" fmla="*/ 2167667 h 2213394"/>
                  <a:gd name="connsiteX7" fmla="*/ 0 w 2095942"/>
                  <a:gd name="connsiteY7" fmla="*/ 2084654 h 2213394"/>
                  <a:gd name="connsiteX8" fmla="*/ 323273 w 2095942"/>
                  <a:gd name="connsiteY8" fmla="*/ 240031 h 2213394"/>
                  <a:gd name="connsiteX0" fmla="*/ 323273 w 2095942"/>
                  <a:gd name="connsiteY0" fmla="*/ 240031 h 2213394"/>
                  <a:gd name="connsiteX1" fmla="*/ 563304 w 2095942"/>
                  <a:gd name="connsiteY1" fmla="*/ 0 h 2213394"/>
                  <a:gd name="connsiteX2" fmla="*/ 1523402 w 2095942"/>
                  <a:gd name="connsiteY2" fmla="*/ 0 h 2213394"/>
                  <a:gd name="connsiteX3" fmla="*/ 1763433 w 2095942"/>
                  <a:gd name="connsiteY3" fmla="*/ 240031 h 2213394"/>
                  <a:gd name="connsiteX4" fmla="*/ 2095942 w 2095942"/>
                  <a:gd name="connsiteY4" fmla="*/ 2149309 h 2213394"/>
                  <a:gd name="connsiteX5" fmla="*/ 1523402 w 2095942"/>
                  <a:gd name="connsiteY5" fmla="*/ 2167667 h 2213394"/>
                  <a:gd name="connsiteX6" fmla="*/ 572540 w 2095942"/>
                  <a:gd name="connsiteY6" fmla="*/ 2066067 h 2213394"/>
                  <a:gd name="connsiteX7" fmla="*/ 0 w 2095942"/>
                  <a:gd name="connsiteY7" fmla="*/ 2084654 h 2213394"/>
                  <a:gd name="connsiteX8" fmla="*/ 323273 w 2095942"/>
                  <a:gd name="connsiteY8" fmla="*/ 240031 h 2213394"/>
                  <a:gd name="connsiteX0" fmla="*/ 323273 w 2095942"/>
                  <a:gd name="connsiteY0" fmla="*/ 240031 h 2213394"/>
                  <a:gd name="connsiteX1" fmla="*/ 563304 w 2095942"/>
                  <a:gd name="connsiteY1" fmla="*/ 0 h 2213394"/>
                  <a:gd name="connsiteX2" fmla="*/ 1523402 w 2095942"/>
                  <a:gd name="connsiteY2" fmla="*/ 0 h 2213394"/>
                  <a:gd name="connsiteX3" fmla="*/ 1763433 w 2095942"/>
                  <a:gd name="connsiteY3" fmla="*/ 240031 h 2213394"/>
                  <a:gd name="connsiteX4" fmla="*/ 2095942 w 2095942"/>
                  <a:gd name="connsiteY4" fmla="*/ 2149309 h 2213394"/>
                  <a:gd name="connsiteX5" fmla="*/ 1523402 w 2095942"/>
                  <a:gd name="connsiteY5" fmla="*/ 2167667 h 2213394"/>
                  <a:gd name="connsiteX6" fmla="*/ 572540 w 2095942"/>
                  <a:gd name="connsiteY6" fmla="*/ 2066067 h 2213394"/>
                  <a:gd name="connsiteX7" fmla="*/ 0 w 2095942"/>
                  <a:gd name="connsiteY7" fmla="*/ 2084654 h 2213394"/>
                  <a:gd name="connsiteX8" fmla="*/ 323273 w 2095942"/>
                  <a:gd name="connsiteY8" fmla="*/ 240031 h 2213394"/>
                  <a:gd name="connsiteX0" fmla="*/ 323273 w 2095942"/>
                  <a:gd name="connsiteY0" fmla="*/ 240031 h 2189936"/>
                  <a:gd name="connsiteX1" fmla="*/ 563304 w 2095942"/>
                  <a:gd name="connsiteY1" fmla="*/ 0 h 2189936"/>
                  <a:gd name="connsiteX2" fmla="*/ 1523402 w 2095942"/>
                  <a:gd name="connsiteY2" fmla="*/ 0 h 2189936"/>
                  <a:gd name="connsiteX3" fmla="*/ 1763433 w 2095942"/>
                  <a:gd name="connsiteY3" fmla="*/ 240031 h 2189936"/>
                  <a:gd name="connsiteX4" fmla="*/ 2095942 w 2095942"/>
                  <a:gd name="connsiteY4" fmla="*/ 2149309 h 2189936"/>
                  <a:gd name="connsiteX5" fmla="*/ 1504929 w 2095942"/>
                  <a:gd name="connsiteY5" fmla="*/ 2047594 h 2189936"/>
                  <a:gd name="connsiteX6" fmla="*/ 572540 w 2095942"/>
                  <a:gd name="connsiteY6" fmla="*/ 2066067 h 2189936"/>
                  <a:gd name="connsiteX7" fmla="*/ 0 w 2095942"/>
                  <a:gd name="connsiteY7" fmla="*/ 2084654 h 2189936"/>
                  <a:gd name="connsiteX8" fmla="*/ 323273 w 2095942"/>
                  <a:gd name="connsiteY8" fmla="*/ 240031 h 2189936"/>
                  <a:gd name="connsiteX0" fmla="*/ 323273 w 2095942"/>
                  <a:gd name="connsiteY0" fmla="*/ 240031 h 2189936"/>
                  <a:gd name="connsiteX1" fmla="*/ 563304 w 2095942"/>
                  <a:gd name="connsiteY1" fmla="*/ 0 h 2189936"/>
                  <a:gd name="connsiteX2" fmla="*/ 1523402 w 2095942"/>
                  <a:gd name="connsiteY2" fmla="*/ 0 h 2189936"/>
                  <a:gd name="connsiteX3" fmla="*/ 1763433 w 2095942"/>
                  <a:gd name="connsiteY3" fmla="*/ 240031 h 2189936"/>
                  <a:gd name="connsiteX4" fmla="*/ 2095942 w 2095942"/>
                  <a:gd name="connsiteY4" fmla="*/ 2149309 h 2189936"/>
                  <a:gd name="connsiteX5" fmla="*/ 1504929 w 2095942"/>
                  <a:gd name="connsiteY5" fmla="*/ 2047594 h 2189936"/>
                  <a:gd name="connsiteX6" fmla="*/ 572540 w 2095942"/>
                  <a:gd name="connsiteY6" fmla="*/ 2066067 h 2189936"/>
                  <a:gd name="connsiteX7" fmla="*/ 0 w 2095942"/>
                  <a:gd name="connsiteY7" fmla="*/ 2084654 h 2189936"/>
                  <a:gd name="connsiteX8" fmla="*/ 323273 w 2095942"/>
                  <a:gd name="connsiteY8" fmla="*/ 240031 h 2189936"/>
                  <a:gd name="connsiteX0" fmla="*/ 323273 w 2077469"/>
                  <a:gd name="connsiteY0" fmla="*/ 240031 h 2158170"/>
                  <a:gd name="connsiteX1" fmla="*/ 563304 w 2077469"/>
                  <a:gd name="connsiteY1" fmla="*/ 0 h 2158170"/>
                  <a:gd name="connsiteX2" fmla="*/ 1523402 w 2077469"/>
                  <a:gd name="connsiteY2" fmla="*/ 0 h 2158170"/>
                  <a:gd name="connsiteX3" fmla="*/ 1763433 w 2077469"/>
                  <a:gd name="connsiteY3" fmla="*/ 240031 h 2158170"/>
                  <a:gd name="connsiteX4" fmla="*/ 2077469 w 2077469"/>
                  <a:gd name="connsiteY4" fmla="*/ 2112364 h 2158170"/>
                  <a:gd name="connsiteX5" fmla="*/ 1504929 w 2077469"/>
                  <a:gd name="connsiteY5" fmla="*/ 2047594 h 2158170"/>
                  <a:gd name="connsiteX6" fmla="*/ 572540 w 2077469"/>
                  <a:gd name="connsiteY6" fmla="*/ 2066067 h 2158170"/>
                  <a:gd name="connsiteX7" fmla="*/ 0 w 2077469"/>
                  <a:gd name="connsiteY7" fmla="*/ 2084654 h 2158170"/>
                  <a:gd name="connsiteX8" fmla="*/ 323273 w 2077469"/>
                  <a:gd name="connsiteY8" fmla="*/ 240031 h 2158170"/>
                  <a:gd name="connsiteX0" fmla="*/ 350982 w 2105178"/>
                  <a:gd name="connsiteY0" fmla="*/ 240031 h 2158170"/>
                  <a:gd name="connsiteX1" fmla="*/ 591013 w 2105178"/>
                  <a:gd name="connsiteY1" fmla="*/ 0 h 2158170"/>
                  <a:gd name="connsiteX2" fmla="*/ 1551111 w 2105178"/>
                  <a:gd name="connsiteY2" fmla="*/ 0 h 2158170"/>
                  <a:gd name="connsiteX3" fmla="*/ 1791142 w 2105178"/>
                  <a:gd name="connsiteY3" fmla="*/ 240031 h 2158170"/>
                  <a:gd name="connsiteX4" fmla="*/ 2105178 w 2105178"/>
                  <a:gd name="connsiteY4" fmla="*/ 2112364 h 2158170"/>
                  <a:gd name="connsiteX5" fmla="*/ 1532638 w 2105178"/>
                  <a:gd name="connsiteY5" fmla="*/ 2047594 h 2158170"/>
                  <a:gd name="connsiteX6" fmla="*/ 600249 w 2105178"/>
                  <a:gd name="connsiteY6" fmla="*/ 2066067 h 2158170"/>
                  <a:gd name="connsiteX7" fmla="*/ 0 w 2105178"/>
                  <a:gd name="connsiteY7" fmla="*/ 2066181 h 2158170"/>
                  <a:gd name="connsiteX8" fmla="*/ 350982 w 2105178"/>
                  <a:gd name="connsiteY8" fmla="*/ 240031 h 2158170"/>
                  <a:gd name="connsiteX0" fmla="*/ 350982 w 2105178"/>
                  <a:gd name="connsiteY0" fmla="*/ 240031 h 2127897"/>
                  <a:gd name="connsiteX1" fmla="*/ 591013 w 2105178"/>
                  <a:gd name="connsiteY1" fmla="*/ 0 h 2127897"/>
                  <a:gd name="connsiteX2" fmla="*/ 1551111 w 2105178"/>
                  <a:gd name="connsiteY2" fmla="*/ 0 h 2127897"/>
                  <a:gd name="connsiteX3" fmla="*/ 1791142 w 2105178"/>
                  <a:gd name="connsiteY3" fmla="*/ 240031 h 2127897"/>
                  <a:gd name="connsiteX4" fmla="*/ 2105178 w 2105178"/>
                  <a:gd name="connsiteY4" fmla="*/ 2075419 h 2127897"/>
                  <a:gd name="connsiteX5" fmla="*/ 1532638 w 2105178"/>
                  <a:gd name="connsiteY5" fmla="*/ 2047594 h 2127897"/>
                  <a:gd name="connsiteX6" fmla="*/ 600249 w 2105178"/>
                  <a:gd name="connsiteY6" fmla="*/ 2066067 h 2127897"/>
                  <a:gd name="connsiteX7" fmla="*/ 0 w 2105178"/>
                  <a:gd name="connsiteY7" fmla="*/ 2066181 h 2127897"/>
                  <a:gd name="connsiteX8" fmla="*/ 350982 w 2105178"/>
                  <a:gd name="connsiteY8" fmla="*/ 240031 h 2127897"/>
                  <a:gd name="connsiteX0" fmla="*/ 350982 w 2108259"/>
                  <a:gd name="connsiteY0" fmla="*/ 240031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791142 w 2108259"/>
                  <a:gd name="connsiteY3" fmla="*/ 240031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350982 w 2108259"/>
                  <a:gd name="connsiteY8" fmla="*/ 240031 h 2127897"/>
                  <a:gd name="connsiteX0" fmla="*/ 424873 w 2108259"/>
                  <a:gd name="connsiteY0" fmla="*/ 563304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791142 w 2108259"/>
                  <a:gd name="connsiteY3" fmla="*/ 240031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24873 w 2108259"/>
                  <a:gd name="connsiteY8" fmla="*/ 563304 h 2127897"/>
                  <a:gd name="connsiteX0" fmla="*/ 424873 w 2108259"/>
                  <a:gd name="connsiteY0" fmla="*/ 563304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661833 w 2108259"/>
                  <a:gd name="connsiteY3" fmla="*/ 554068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24873 w 2108259"/>
                  <a:gd name="connsiteY8" fmla="*/ 563304 h 2127897"/>
                  <a:gd name="connsiteX0" fmla="*/ 424873 w 2108259"/>
                  <a:gd name="connsiteY0" fmla="*/ 563304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689542 w 2108259"/>
                  <a:gd name="connsiteY3" fmla="*/ 591014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24873 w 2108259"/>
                  <a:gd name="connsiteY8" fmla="*/ 563304 h 2127897"/>
                  <a:gd name="connsiteX0" fmla="*/ 424873 w 2108259"/>
                  <a:gd name="connsiteY0" fmla="*/ 563304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726487 w 2108259"/>
                  <a:gd name="connsiteY3" fmla="*/ 775741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24873 w 2108259"/>
                  <a:gd name="connsiteY8" fmla="*/ 563304 h 2127897"/>
                  <a:gd name="connsiteX0" fmla="*/ 434109 w 2108259"/>
                  <a:gd name="connsiteY0" fmla="*/ 701849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726487 w 2108259"/>
                  <a:gd name="connsiteY3" fmla="*/ 775741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34109 w 2108259"/>
                  <a:gd name="connsiteY8" fmla="*/ 701849 h 2127897"/>
                  <a:gd name="connsiteX0" fmla="*/ 434109 w 2108259"/>
                  <a:gd name="connsiteY0" fmla="*/ 755214 h 2181262"/>
                  <a:gd name="connsiteX1" fmla="*/ 591013 w 2108259"/>
                  <a:gd name="connsiteY1" fmla="*/ 53365 h 2181262"/>
                  <a:gd name="connsiteX2" fmla="*/ 1551111 w 2108259"/>
                  <a:gd name="connsiteY2" fmla="*/ 53365 h 2181262"/>
                  <a:gd name="connsiteX3" fmla="*/ 1726487 w 2108259"/>
                  <a:gd name="connsiteY3" fmla="*/ 829106 h 2181262"/>
                  <a:gd name="connsiteX4" fmla="*/ 2105178 w 2108259"/>
                  <a:gd name="connsiteY4" fmla="*/ 2128784 h 2181262"/>
                  <a:gd name="connsiteX5" fmla="*/ 1532638 w 2108259"/>
                  <a:gd name="connsiteY5" fmla="*/ 2100959 h 2181262"/>
                  <a:gd name="connsiteX6" fmla="*/ 600249 w 2108259"/>
                  <a:gd name="connsiteY6" fmla="*/ 2119432 h 2181262"/>
                  <a:gd name="connsiteX7" fmla="*/ 0 w 2108259"/>
                  <a:gd name="connsiteY7" fmla="*/ 2119546 h 2181262"/>
                  <a:gd name="connsiteX8" fmla="*/ 434109 w 2108259"/>
                  <a:gd name="connsiteY8" fmla="*/ 755214 h 2181262"/>
                  <a:gd name="connsiteX0" fmla="*/ 434109 w 2108259"/>
                  <a:gd name="connsiteY0" fmla="*/ 791903 h 2217951"/>
                  <a:gd name="connsiteX1" fmla="*/ 591013 w 2108259"/>
                  <a:gd name="connsiteY1" fmla="*/ 90054 h 2217951"/>
                  <a:gd name="connsiteX2" fmla="*/ 1551111 w 2108259"/>
                  <a:gd name="connsiteY2" fmla="*/ 90054 h 2217951"/>
                  <a:gd name="connsiteX3" fmla="*/ 1726487 w 2108259"/>
                  <a:gd name="connsiteY3" fmla="*/ 865795 h 2217951"/>
                  <a:gd name="connsiteX4" fmla="*/ 2105178 w 2108259"/>
                  <a:gd name="connsiteY4" fmla="*/ 2165473 h 2217951"/>
                  <a:gd name="connsiteX5" fmla="*/ 1532638 w 2108259"/>
                  <a:gd name="connsiteY5" fmla="*/ 2137648 h 2217951"/>
                  <a:gd name="connsiteX6" fmla="*/ 600249 w 2108259"/>
                  <a:gd name="connsiteY6" fmla="*/ 2156121 h 2217951"/>
                  <a:gd name="connsiteX7" fmla="*/ 0 w 2108259"/>
                  <a:gd name="connsiteY7" fmla="*/ 2156235 h 2217951"/>
                  <a:gd name="connsiteX8" fmla="*/ 434109 w 2108259"/>
                  <a:gd name="connsiteY8" fmla="*/ 791903 h 2217951"/>
                  <a:gd name="connsiteX0" fmla="*/ 434109 w 2108259"/>
                  <a:gd name="connsiteY0" fmla="*/ 775589 h 2201637"/>
                  <a:gd name="connsiteX1" fmla="*/ 591013 w 2108259"/>
                  <a:gd name="connsiteY1" fmla="*/ 73740 h 2201637"/>
                  <a:gd name="connsiteX2" fmla="*/ 1551111 w 2108259"/>
                  <a:gd name="connsiteY2" fmla="*/ 73740 h 2201637"/>
                  <a:gd name="connsiteX3" fmla="*/ 1726487 w 2108259"/>
                  <a:gd name="connsiteY3" fmla="*/ 849481 h 2201637"/>
                  <a:gd name="connsiteX4" fmla="*/ 2105178 w 2108259"/>
                  <a:gd name="connsiteY4" fmla="*/ 2149159 h 2201637"/>
                  <a:gd name="connsiteX5" fmla="*/ 1532638 w 2108259"/>
                  <a:gd name="connsiteY5" fmla="*/ 2121334 h 2201637"/>
                  <a:gd name="connsiteX6" fmla="*/ 600249 w 2108259"/>
                  <a:gd name="connsiteY6" fmla="*/ 2139807 h 2201637"/>
                  <a:gd name="connsiteX7" fmla="*/ 0 w 2108259"/>
                  <a:gd name="connsiteY7" fmla="*/ 2139921 h 2201637"/>
                  <a:gd name="connsiteX8" fmla="*/ 434109 w 2108259"/>
                  <a:gd name="connsiteY8" fmla="*/ 775589 h 2201637"/>
                  <a:gd name="connsiteX0" fmla="*/ 434109 w 2108259"/>
                  <a:gd name="connsiteY0" fmla="*/ 757267 h 2183315"/>
                  <a:gd name="connsiteX1" fmla="*/ 591013 w 2108259"/>
                  <a:gd name="connsiteY1" fmla="*/ 55418 h 2183315"/>
                  <a:gd name="connsiteX2" fmla="*/ 1551111 w 2108259"/>
                  <a:gd name="connsiteY2" fmla="*/ 55418 h 2183315"/>
                  <a:gd name="connsiteX3" fmla="*/ 1726487 w 2108259"/>
                  <a:gd name="connsiteY3" fmla="*/ 831159 h 2183315"/>
                  <a:gd name="connsiteX4" fmla="*/ 2105178 w 2108259"/>
                  <a:gd name="connsiteY4" fmla="*/ 2130837 h 2183315"/>
                  <a:gd name="connsiteX5" fmla="*/ 1532638 w 2108259"/>
                  <a:gd name="connsiteY5" fmla="*/ 2103012 h 2183315"/>
                  <a:gd name="connsiteX6" fmla="*/ 600249 w 2108259"/>
                  <a:gd name="connsiteY6" fmla="*/ 2121485 h 2183315"/>
                  <a:gd name="connsiteX7" fmla="*/ 0 w 2108259"/>
                  <a:gd name="connsiteY7" fmla="*/ 2121599 h 2183315"/>
                  <a:gd name="connsiteX8" fmla="*/ 434109 w 2108259"/>
                  <a:gd name="connsiteY8" fmla="*/ 757267 h 2183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8259" h="2183315">
                    <a:moveTo>
                      <a:pt x="434109" y="757267"/>
                    </a:moveTo>
                    <a:cubicBezTo>
                      <a:pt x="434109" y="624702"/>
                      <a:pt x="458448" y="55418"/>
                      <a:pt x="591013" y="55418"/>
                    </a:cubicBezTo>
                    <a:cubicBezTo>
                      <a:pt x="947992" y="-18472"/>
                      <a:pt x="1221841" y="-18473"/>
                      <a:pt x="1551111" y="55418"/>
                    </a:cubicBezTo>
                    <a:cubicBezTo>
                      <a:pt x="1683676" y="55418"/>
                      <a:pt x="1726487" y="698594"/>
                      <a:pt x="1726487" y="831159"/>
                    </a:cubicBezTo>
                    <a:lnTo>
                      <a:pt x="2105178" y="2130837"/>
                    </a:lnTo>
                    <a:cubicBezTo>
                      <a:pt x="2151359" y="2263402"/>
                      <a:pt x="1665203" y="2103012"/>
                      <a:pt x="1532638" y="2103012"/>
                    </a:cubicBezTo>
                    <a:cubicBezTo>
                      <a:pt x="1234157" y="2152272"/>
                      <a:pt x="889494" y="2229243"/>
                      <a:pt x="600249" y="2121485"/>
                    </a:cubicBezTo>
                    <a:cubicBezTo>
                      <a:pt x="467684" y="2121485"/>
                      <a:pt x="0" y="2254164"/>
                      <a:pt x="0" y="2121599"/>
                    </a:cubicBezTo>
                    <a:cubicBezTo>
                      <a:pt x="0" y="1559064"/>
                      <a:pt x="434109" y="1319802"/>
                      <a:pt x="434109" y="75726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0" name="Freeform 119"/>
              <p:cNvSpPr/>
              <p:nvPr/>
            </p:nvSpPr>
            <p:spPr>
              <a:xfrm flipH="1">
                <a:off x="7812360" y="1337394"/>
                <a:ext cx="461018" cy="766646"/>
              </a:xfrm>
              <a:custGeom>
                <a:avLst/>
                <a:gdLst>
                  <a:gd name="connsiteX0" fmla="*/ 370354 w 377862"/>
                  <a:gd name="connsiteY0" fmla="*/ 628173 h 628363"/>
                  <a:gd name="connsiteX1" fmla="*/ 305700 w 377862"/>
                  <a:gd name="connsiteY1" fmla="*/ 203300 h 628363"/>
                  <a:gd name="connsiteX2" fmla="*/ 231809 w 377862"/>
                  <a:gd name="connsiteY2" fmla="*/ 37046 h 628363"/>
                  <a:gd name="connsiteX3" fmla="*/ 74791 w 377862"/>
                  <a:gd name="connsiteY3" fmla="*/ 27810 h 628363"/>
                  <a:gd name="connsiteX4" fmla="*/ 900 w 377862"/>
                  <a:gd name="connsiteY4" fmla="*/ 351082 h 628363"/>
                  <a:gd name="connsiteX5" fmla="*/ 120972 w 377862"/>
                  <a:gd name="connsiteY5" fmla="*/ 258719 h 628363"/>
                  <a:gd name="connsiteX6" fmla="*/ 370354 w 377862"/>
                  <a:gd name="connsiteY6" fmla="*/ 628173 h 628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7862" h="628363">
                    <a:moveTo>
                      <a:pt x="370354" y="628173"/>
                    </a:moveTo>
                    <a:cubicBezTo>
                      <a:pt x="401142" y="618937"/>
                      <a:pt x="328791" y="301821"/>
                      <a:pt x="305700" y="203300"/>
                    </a:cubicBezTo>
                    <a:cubicBezTo>
                      <a:pt x="282609" y="104779"/>
                      <a:pt x="270294" y="66294"/>
                      <a:pt x="231809" y="37046"/>
                    </a:cubicBezTo>
                    <a:cubicBezTo>
                      <a:pt x="193324" y="7798"/>
                      <a:pt x="113276" y="-24529"/>
                      <a:pt x="74791" y="27810"/>
                    </a:cubicBezTo>
                    <a:cubicBezTo>
                      <a:pt x="36306" y="80149"/>
                      <a:pt x="-6797" y="312597"/>
                      <a:pt x="900" y="351082"/>
                    </a:cubicBezTo>
                    <a:cubicBezTo>
                      <a:pt x="8597" y="389567"/>
                      <a:pt x="62475" y="209458"/>
                      <a:pt x="120972" y="258719"/>
                    </a:cubicBezTo>
                    <a:cubicBezTo>
                      <a:pt x="179469" y="307980"/>
                      <a:pt x="339566" y="637409"/>
                      <a:pt x="370354" y="62817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1" name="Freeform 120"/>
              <p:cNvSpPr/>
              <p:nvPr/>
            </p:nvSpPr>
            <p:spPr>
              <a:xfrm>
                <a:off x="6243734" y="1337394"/>
                <a:ext cx="461018" cy="766646"/>
              </a:xfrm>
              <a:custGeom>
                <a:avLst/>
                <a:gdLst>
                  <a:gd name="connsiteX0" fmla="*/ 370354 w 377862"/>
                  <a:gd name="connsiteY0" fmla="*/ 628173 h 628363"/>
                  <a:gd name="connsiteX1" fmla="*/ 305700 w 377862"/>
                  <a:gd name="connsiteY1" fmla="*/ 203300 h 628363"/>
                  <a:gd name="connsiteX2" fmla="*/ 231809 w 377862"/>
                  <a:gd name="connsiteY2" fmla="*/ 37046 h 628363"/>
                  <a:gd name="connsiteX3" fmla="*/ 74791 w 377862"/>
                  <a:gd name="connsiteY3" fmla="*/ 27810 h 628363"/>
                  <a:gd name="connsiteX4" fmla="*/ 900 w 377862"/>
                  <a:gd name="connsiteY4" fmla="*/ 351082 h 628363"/>
                  <a:gd name="connsiteX5" fmla="*/ 120972 w 377862"/>
                  <a:gd name="connsiteY5" fmla="*/ 258719 h 628363"/>
                  <a:gd name="connsiteX6" fmla="*/ 370354 w 377862"/>
                  <a:gd name="connsiteY6" fmla="*/ 628173 h 628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7862" h="628363">
                    <a:moveTo>
                      <a:pt x="370354" y="628173"/>
                    </a:moveTo>
                    <a:cubicBezTo>
                      <a:pt x="401142" y="618937"/>
                      <a:pt x="328791" y="301821"/>
                      <a:pt x="305700" y="203300"/>
                    </a:cubicBezTo>
                    <a:cubicBezTo>
                      <a:pt x="282609" y="104779"/>
                      <a:pt x="270294" y="66294"/>
                      <a:pt x="231809" y="37046"/>
                    </a:cubicBezTo>
                    <a:cubicBezTo>
                      <a:pt x="193324" y="7798"/>
                      <a:pt x="113276" y="-24529"/>
                      <a:pt x="74791" y="27810"/>
                    </a:cubicBezTo>
                    <a:cubicBezTo>
                      <a:pt x="36306" y="80149"/>
                      <a:pt x="-6797" y="312597"/>
                      <a:pt x="900" y="351082"/>
                    </a:cubicBezTo>
                    <a:cubicBezTo>
                      <a:pt x="8597" y="389567"/>
                      <a:pt x="62475" y="209458"/>
                      <a:pt x="120972" y="258719"/>
                    </a:cubicBezTo>
                    <a:cubicBezTo>
                      <a:pt x="179469" y="307980"/>
                      <a:pt x="339566" y="637409"/>
                      <a:pt x="370354" y="62817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22" name="Group 121"/>
              <p:cNvGrpSpPr/>
              <p:nvPr/>
            </p:nvGrpSpPr>
            <p:grpSpPr>
              <a:xfrm>
                <a:off x="7318849" y="1493249"/>
                <a:ext cx="215627" cy="301878"/>
                <a:chOff x="2008815" y="1758051"/>
                <a:chExt cx="215627" cy="301878"/>
              </a:xfrm>
              <a:grpFill/>
            </p:grpSpPr>
            <p:sp>
              <p:nvSpPr>
                <p:cNvPr id="127" name="Oval 126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8" name="Oval 127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 flipH="1">
                <a:off x="6975858" y="1493249"/>
                <a:ext cx="215627" cy="301878"/>
                <a:chOff x="2008815" y="1758051"/>
                <a:chExt cx="215627" cy="301878"/>
              </a:xfrm>
              <a:grpFill/>
            </p:grpSpPr>
            <p:sp>
              <p:nvSpPr>
                <p:cNvPr id="125" name="Oval 124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6" name="Oval 125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24" name="Moon 123"/>
              <p:cNvSpPr/>
              <p:nvPr/>
            </p:nvSpPr>
            <p:spPr>
              <a:xfrm rot="16200000">
                <a:off x="7163648" y="1819769"/>
                <a:ext cx="177798" cy="288034"/>
              </a:xfrm>
              <a:prstGeom prst="moon">
                <a:avLst>
                  <a:gd name="adj" fmla="val 5097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7" name="Group 116"/>
            <p:cNvGrpSpPr/>
            <p:nvPr/>
          </p:nvGrpSpPr>
          <p:grpSpPr>
            <a:xfrm>
              <a:off x="6219798" y="1137112"/>
              <a:ext cx="2108259" cy="2183315"/>
              <a:chOff x="6198418" y="1137112"/>
              <a:chExt cx="2108259" cy="2183315"/>
            </a:xfrm>
          </p:grpSpPr>
          <p:sp>
            <p:nvSpPr>
              <p:cNvPr id="106" name="Rounded Rectangle 105"/>
              <p:cNvSpPr/>
              <p:nvPr/>
            </p:nvSpPr>
            <p:spPr>
              <a:xfrm>
                <a:off x="6198418" y="1137112"/>
                <a:ext cx="2108259" cy="2183315"/>
              </a:xfrm>
              <a:custGeom>
                <a:avLst/>
                <a:gdLst>
                  <a:gd name="connsiteX0" fmla="*/ 0 w 1440160"/>
                  <a:gd name="connsiteY0" fmla="*/ 240031 h 2167667"/>
                  <a:gd name="connsiteX1" fmla="*/ 240031 w 1440160"/>
                  <a:gd name="connsiteY1" fmla="*/ 0 h 2167667"/>
                  <a:gd name="connsiteX2" fmla="*/ 1200129 w 1440160"/>
                  <a:gd name="connsiteY2" fmla="*/ 0 h 2167667"/>
                  <a:gd name="connsiteX3" fmla="*/ 1440160 w 1440160"/>
                  <a:gd name="connsiteY3" fmla="*/ 240031 h 2167667"/>
                  <a:gd name="connsiteX4" fmla="*/ 1440160 w 1440160"/>
                  <a:gd name="connsiteY4" fmla="*/ 1927636 h 2167667"/>
                  <a:gd name="connsiteX5" fmla="*/ 1200129 w 1440160"/>
                  <a:gd name="connsiteY5" fmla="*/ 2167667 h 2167667"/>
                  <a:gd name="connsiteX6" fmla="*/ 240031 w 1440160"/>
                  <a:gd name="connsiteY6" fmla="*/ 2167667 h 2167667"/>
                  <a:gd name="connsiteX7" fmla="*/ 0 w 1440160"/>
                  <a:gd name="connsiteY7" fmla="*/ 1927636 h 2167667"/>
                  <a:gd name="connsiteX8" fmla="*/ 0 w 1440160"/>
                  <a:gd name="connsiteY8" fmla="*/ 240031 h 2167667"/>
                  <a:gd name="connsiteX0" fmla="*/ 323273 w 1763433"/>
                  <a:gd name="connsiteY0" fmla="*/ 240031 h 2176734"/>
                  <a:gd name="connsiteX1" fmla="*/ 563304 w 1763433"/>
                  <a:gd name="connsiteY1" fmla="*/ 0 h 2176734"/>
                  <a:gd name="connsiteX2" fmla="*/ 1523402 w 1763433"/>
                  <a:gd name="connsiteY2" fmla="*/ 0 h 2176734"/>
                  <a:gd name="connsiteX3" fmla="*/ 1763433 w 1763433"/>
                  <a:gd name="connsiteY3" fmla="*/ 240031 h 2176734"/>
                  <a:gd name="connsiteX4" fmla="*/ 1763433 w 1763433"/>
                  <a:gd name="connsiteY4" fmla="*/ 1927636 h 2176734"/>
                  <a:gd name="connsiteX5" fmla="*/ 1523402 w 1763433"/>
                  <a:gd name="connsiteY5" fmla="*/ 2167667 h 2176734"/>
                  <a:gd name="connsiteX6" fmla="*/ 563304 w 1763433"/>
                  <a:gd name="connsiteY6" fmla="*/ 2167667 h 2176734"/>
                  <a:gd name="connsiteX7" fmla="*/ 0 w 1763433"/>
                  <a:gd name="connsiteY7" fmla="*/ 2084654 h 2176734"/>
                  <a:gd name="connsiteX8" fmla="*/ 323273 w 1763433"/>
                  <a:gd name="connsiteY8" fmla="*/ 240031 h 2176734"/>
                  <a:gd name="connsiteX0" fmla="*/ 323273 w 2095942"/>
                  <a:gd name="connsiteY0" fmla="*/ 240031 h 2213394"/>
                  <a:gd name="connsiteX1" fmla="*/ 563304 w 2095942"/>
                  <a:gd name="connsiteY1" fmla="*/ 0 h 2213394"/>
                  <a:gd name="connsiteX2" fmla="*/ 1523402 w 2095942"/>
                  <a:gd name="connsiteY2" fmla="*/ 0 h 2213394"/>
                  <a:gd name="connsiteX3" fmla="*/ 1763433 w 2095942"/>
                  <a:gd name="connsiteY3" fmla="*/ 240031 h 2213394"/>
                  <a:gd name="connsiteX4" fmla="*/ 2095942 w 2095942"/>
                  <a:gd name="connsiteY4" fmla="*/ 2149309 h 2213394"/>
                  <a:gd name="connsiteX5" fmla="*/ 1523402 w 2095942"/>
                  <a:gd name="connsiteY5" fmla="*/ 2167667 h 2213394"/>
                  <a:gd name="connsiteX6" fmla="*/ 563304 w 2095942"/>
                  <a:gd name="connsiteY6" fmla="*/ 2167667 h 2213394"/>
                  <a:gd name="connsiteX7" fmla="*/ 0 w 2095942"/>
                  <a:gd name="connsiteY7" fmla="*/ 2084654 h 2213394"/>
                  <a:gd name="connsiteX8" fmla="*/ 323273 w 2095942"/>
                  <a:gd name="connsiteY8" fmla="*/ 240031 h 2213394"/>
                  <a:gd name="connsiteX0" fmla="*/ 323273 w 2095942"/>
                  <a:gd name="connsiteY0" fmla="*/ 240031 h 2213394"/>
                  <a:gd name="connsiteX1" fmla="*/ 563304 w 2095942"/>
                  <a:gd name="connsiteY1" fmla="*/ 0 h 2213394"/>
                  <a:gd name="connsiteX2" fmla="*/ 1523402 w 2095942"/>
                  <a:gd name="connsiteY2" fmla="*/ 0 h 2213394"/>
                  <a:gd name="connsiteX3" fmla="*/ 1763433 w 2095942"/>
                  <a:gd name="connsiteY3" fmla="*/ 240031 h 2213394"/>
                  <a:gd name="connsiteX4" fmla="*/ 2095942 w 2095942"/>
                  <a:gd name="connsiteY4" fmla="*/ 2149309 h 2213394"/>
                  <a:gd name="connsiteX5" fmla="*/ 1523402 w 2095942"/>
                  <a:gd name="connsiteY5" fmla="*/ 2167667 h 2213394"/>
                  <a:gd name="connsiteX6" fmla="*/ 572540 w 2095942"/>
                  <a:gd name="connsiteY6" fmla="*/ 2066067 h 2213394"/>
                  <a:gd name="connsiteX7" fmla="*/ 0 w 2095942"/>
                  <a:gd name="connsiteY7" fmla="*/ 2084654 h 2213394"/>
                  <a:gd name="connsiteX8" fmla="*/ 323273 w 2095942"/>
                  <a:gd name="connsiteY8" fmla="*/ 240031 h 2213394"/>
                  <a:gd name="connsiteX0" fmla="*/ 323273 w 2095942"/>
                  <a:gd name="connsiteY0" fmla="*/ 240031 h 2213394"/>
                  <a:gd name="connsiteX1" fmla="*/ 563304 w 2095942"/>
                  <a:gd name="connsiteY1" fmla="*/ 0 h 2213394"/>
                  <a:gd name="connsiteX2" fmla="*/ 1523402 w 2095942"/>
                  <a:gd name="connsiteY2" fmla="*/ 0 h 2213394"/>
                  <a:gd name="connsiteX3" fmla="*/ 1763433 w 2095942"/>
                  <a:gd name="connsiteY3" fmla="*/ 240031 h 2213394"/>
                  <a:gd name="connsiteX4" fmla="*/ 2095942 w 2095942"/>
                  <a:gd name="connsiteY4" fmla="*/ 2149309 h 2213394"/>
                  <a:gd name="connsiteX5" fmla="*/ 1523402 w 2095942"/>
                  <a:gd name="connsiteY5" fmla="*/ 2167667 h 2213394"/>
                  <a:gd name="connsiteX6" fmla="*/ 572540 w 2095942"/>
                  <a:gd name="connsiteY6" fmla="*/ 2066067 h 2213394"/>
                  <a:gd name="connsiteX7" fmla="*/ 0 w 2095942"/>
                  <a:gd name="connsiteY7" fmla="*/ 2084654 h 2213394"/>
                  <a:gd name="connsiteX8" fmla="*/ 323273 w 2095942"/>
                  <a:gd name="connsiteY8" fmla="*/ 240031 h 2213394"/>
                  <a:gd name="connsiteX0" fmla="*/ 323273 w 2095942"/>
                  <a:gd name="connsiteY0" fmla="*/ 240031 h 2189936"/>
                  <a:gd name="connsiteX1" fmla="*/ 563304 w 2095942"/>
                  <a:gd name="connsiteY1" fmla="*/ 0 h 2189936"/>
                  <a:gd name="connsiteX2" fmla="*/ 1523402 w 2095942"/>
                  <a:gd name="connsiteY2" fmla="*/ 0 h 2189936"/>
                  <a:gd name="connsiteX3" fmla="*/ 1763433 w 2095942"/>
                  <a:gd name="connsiteY3" fmla="*/ 240031 h 2189936"/>
                  <a:gd name="connsiteX4" fmla="*/ 2095942 w 2095942"/>
                  <a:gd name="connsiteY4" fmla="*/ 2149309 h 2189936"/>
                  <a:gd name="connsiteX5" fmla="*/ 1504929 w 2095942"/>
                  <a:gd name="connsiteY5" fmla="*/ 2047594 h 2189936"/>
                  <a:gd name="connsiteX6" fmla="*/ 572540 w 2095942"/>
                  <a:gd name="connsiteY6" fmla="*/ 2066067 h 2189936"/>
                  <a:gd name="connsiteX7" fmla="*/ 0 w 2095942"/>
                  <a:gd name="connsiteY7" fmla="*/ 2084654 h 2189936"/>
                  <a:gd name="connsiteX8" fmla="*/ 323273 w 2095942"/>
                  <a:gd name="connsiteY8" fmla="*/ 240031 h 2189936"/>
                  <a:gd name="connsiteX0" fmla="*/ 323273 w 2095942"/>
                  <a:gd name="connsiteY0" fmla="*/ 240031 h 2189936"/>
                  <a:gd name="connsiteX1" fmla="*/ 563304 w 2095942"/>
                  <a:gd name="connsiteY1" fmla="*/ 0 h 2189936"/>
                  <a:gd name="connsiteX2" fmla="*/ 1523402 w 2095942"/>
                  <a:gd name="connsiteY2" fmla="*/ 0 h 2189936"/>
                  <a:gd name="connsiteX3" fmla="*/ 1763433 w 2095942"/>
                  <a:gd name="connsiteY3" fmla="*/ 240031 h 2189936"/>
                  <a:gd name="connsiteX4" fmla="*/ 2095942 w 2095942"/>
                  <a:gd name="connsiteY4" fmla="*/ 2149309 h 2189936"/>
                  <a:gd name="connsiteX5" fmla="*/ 1504929 w 2095942"/>
                  <a:gd name="connsiteY5" fmla="*/ 2047594 h 2189936"/>
                  <a:gd name="connsiteX6" fmla="*/ 572540 w 2095942"/>
                  <a:gd name="connsiteY6" fmla="*/ 2066067 h 2189936"/>
                  <a:gd name="connsiteX7" fmla="*/ 0 w 2095942"/>
                  <a:gd name="connsiteY7" fmla="*/ 2084654 h 2189936"/>
                  <a:gd name="connsiteX8" fmla="*/ 323273 w 2095942"/>
                  <a:gd name="connsiteY8" fmla="*/ 240031 h 2189936"/>
                  <a:gd name="connsiteX0" fmla="*/ 323273 w 2077469"/>
                  <a:gd name="connsiteY0" fmla="*/ 240031 h 2158170"/>
                  <a:gd name="connsiteX1" fmla="*/ 563304 w 2077469"/>
                  <a:gd name="connsiteY1" fmla="*/ 0 h 2158170"/>
                  <a:gd name="connsiteX2" fmla="*/ 1523402 w 2077469"/>
                  <a:gd name="connsiteY2" fmla="*/ 0 h 2158170"/>
                  <a:gd name="connsiteX3" fmla="*/ 1763433 w 2077469"/>
                  <a:gd name="connsiteY3" fmla="*/ 240031 h 2158170"/>
                  <a:gd name="connsiteX4" fmla="*/ 2077469 w 2077469"/>
                  <a:gd name="connsiteY4" fmla="*/ 2112364 h 2158170"/>
                  <a:gd name="connsiteX5" fmla="*/ 1504929 w 2077469"/>
                  <a:gd name="connsiteY5" fmla="*/ 2047594 h 2158170"/>
                  <a:gd name="connsiteX6" fmla="*/ 572540 w 2077469"/>
                  <a:gd name="connsiteY6" fmla="*/ 2066067 h 2158170"/>
                  <a:gd name="connsiteX7" fmla="*/ 0 w 2077469"/>
                  <a:gd name="connsiteY7" fmla="*/ 2084654 h 2158170"/>
                  <a:gd name="connsiteX8" fmla="*/ 323273 w 2077469"/>
                  <a:gd name="connsiteY8" fmla="*/ 240031 h 2158170"/>
                  <a:gd name="connsiteX0" fmla="*/ 350982 w 2105178"/>
                  <a:gd name="connsiteY0" fmla="*/ 240031 h 2158170"/>
                  <a:gd name="connsiteX1" fmla="*/ 591013 w 2105178"/>
                  <a:gd name="connsiteY1" fmla="*/ 0 h 2158170"/>
                  <a:gd name="connsiteX2" fmla="*/ 1551111 w 2105178"/>
                  <a:gd name="connsiteY2" fmla="*/ 0 h 2158170"/>
                  <a:gd name="connsiteX3" fmla="*/ 1791142 w 2105178"/>
                  <a:gd name="connsiteY3" fmla="*/ 240031 h 2158170"/>
                  <a:gd name="connsiteX4" fmla="*/ 2105178 w 2105178"/>
                  <a:gd name="connsiteY4" fmla="*/ 2112364 h 2158170"/>
                  <a:gd name="connsiteX5" fmla="*/ 1532638 w 2105178"/>
                  <a:gd name="connsiteY5" fmla="*/ 2047594 h 2158170"/>
                  <a:gd name="connsiteX6" fmla="*/ 600249 w 2105178"/>
                  <a:gd name="connsiteY6" fmla="*/ 2066067 h 2158170"/>
                  <a:gd name="connsiteX7" fmla="*/ 0 w 2105178"/>
                  <a:gd name="connsiteY7" fmla="*/ 2066181 h 2158170"/>
                  <a:gd name="connsiteX8" fmla="*/ 350982 w 2105178"/>
                  <a:gd name="connsiteY8" fmla="*/ 240031 h 2158170"/>
                  <a:gd name="connsiteX0" fmla="*/ 350982 w 2105178"/>
                  <a:gd name="connsiteY0" fmla="*/ 240031 h 2127897"/>
                  <a:gd name="connsiteX1" fmla="*/ 591013 w 2105178"/>
                  <a:gd name="connsiteY1" fmla="*/ 0 h 2127897"/>
                  <a:gd name="connsiteX2" fmla="*/ 1551111 w 2105178"/>
                  <a:gd name="connsiteY2" fmla="*/ 0 h 2127897"/>
                  <a:gd name="connsiteX3" fmla="*/ 1791142 w 2105178"/>
                  <a:gd name="connsiteY3" fmla="*/ 240031 h 2127897"/>
                  <a:gd name="connsiteX4" fmla="*/ 2105178 w 2105178"/>
                  <a:gd name="connsiteY4" fmla="*/ 2075419 h 2127897"/>
                  <a:gd name="connsiteX5" fmla="*/ 1532638 w 2105178"/>
                  <a:gd name="connsiteY5" fmla="*/ 2047594 h 2127897"/>
                  <a:gd name="connsiteX6" fmla="*/ 600249 w 2105178"/>
                  <a:gd name="connsiteY6" fmla="*/ 2066067 h 2127897"/>
                  <a:gd name="connsiteX7" fmla="*/ 0 w 2105178"/>
                  <a:gd name="connsiteY7" fmla="*/ 2066181 h 2127897"/>
                  <a:gd name="connsiteX8" fmla="*/ 350982 w 2105178"/>
                  <a:gd name="connsiteY8" fmla="*/ 240031 h 2127897"/>
                  <a:gd name="connsiteX0" fmla="*/ 350982 w 2108259"/>
                  <a:gd name="connsiteY0" fmla="*/ 240031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791142 w 2108259"/>
                  <a:gd name="connsiteY3" fmla="*/ 240031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350982 w 2108259"/>
                  <a:gd name="connsiteY8" fmla="*/ 240031 h 2127897"/>
                  <a:gd name="connsiteX0" fmla="*/ 424873 w 2108259"/>
                  <a:gd name="connsiteY0" fmla="*/ 563304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791142 w 2108259"/>
                  <a:gd name="connsiteY3" fmla="*/ 240031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24873 w 2108259"/>
                  <a:gd name="connsiteY8" fmla="*/ 563304 h 2127897"/>
                  <a:gd name="connsiteX0" fmla="*/ 424873 w 2108259"/>
                  <a:gd name="connsiteY0" fmla="*/ 563304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661833 w 2108259"/>
                  <a:gd name="connsiteY3" fmla="*/ 554068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24873 w 2108259"/>
                  <a:gd name="connsiteY8" fmla="*/ 563304 h 2127897"/>
                  <a:gd name="connsiteX0" fmla="*/ 424873 w 2108259"/>
                  <a:gd name="connsiteY0" fmla="*/ 563304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689542 w 2108259"/>
                  <a:gd name="connsiteY3" fmla="*/ 591014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24873 w 2108259"/>
                  <a:gd name="connsiteY8" fmla="*/ 563304 h 2127897"/>
                  <a:gd name="connsiteX0" fmla="*/ 424873 w 2108259"/>
                  <a:gd name="connsiteY0" fmla="*/ 563304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726487 w 2108259"/>
                  <a:gd name="connsiteY3" fmla="*/ 775741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24873 w 2108259"/>
                  <a:gd name="connsiteY8" fmla="*/ 563304 h 2127897"/>
                  <a:gd name="connsiteX0" fmla="*/ 434109 w 2108259"/>
                  <a:gd name="connsiteY0" fmla="*/ 701849 h 2127897"/>
                  <a:gd name="connsiteX1" fmla="*/ 591013 w 2108259"/>
                  <a:gd name="connsiteY1" fmla="*/ 0 h 2127897"/>
                  <a:gd name="connsiteX2" fmla="*/ 1551111 w 2108259"/>
                  <a:gd name="connsiteY2" fmla="*/ 0 h 2127897"/>
                  <a:gd name="connsiteX3" fmla="*/ 1726487 w 2108259"/>
                  <a:gd name="connsiteY3" fmla="*/ 775741 h 2127897"/>
                  <a:gd name="connsiteX4" fmla="*/ 2105178 w 2108259"/>
                  <a:gd name="connsiteY4" fmla="*/ 2075419 h 2127897"/>
                  <a:gd name="connsiteX5" fmla="*/ 1532638 w 2108259"/>
                  <a:gd name="connsiteY5" fmla="*/ 2047594 h 2127897"/>
                  <a:gd name="connsiteX6" fmla="*/ 600249 w 2108259"/>
                  <a:gd name="connsiteY6" fmla="*/ 2066067 h 2127897"/>
                  <a:gd name="connsiteX7" fmla="*/ 0 w 2108259"/>
                  <a:gd name="connsiteY7" fmla="*/ 2066181 h 2127897"/>
                  <a:gd name="connsiteX8" fmla="*/ 434109 w 2108259"/>
                  <a:gd name="connsiteY8" fmla="*/ 701849 h 2127897"/>
                  <a:gd name="connsiteX0" fmla="*/ 434109 w 2108259"/>
                  <a:gd name="connsiteY0" fmla="*/ 755214 h 2181262"/>
                  <a:gd name="connsiteX1" fmla="*/ 591013 w 2108259"/>
                  <a:gd name="connsiteY1" fmla="*/ 53365 h 2181262"/>
                  <a:gd name="connsiteX2" fmla="*/ 1551111 w 2108259"/>
                  <a:gd name="connsiteY2" fmla="*/ 53365 h 2181262"/>
                  <a:gd name="connsiteX3" fmla="*/ 1726487 w 2108259"/>
                  <a:gd name="connsiteY3" fmla="*/ 829106 h 2181262"/>
                  <a:gd name="connsiteX4" fmla="*/ 2105178 w 2108259"/>
                  <a:gd name="connsiteY4" fmla="*/ 2128784 h 2181262"/>
                  <a:gd name="connsiteX5" fmla="*/ 1532638 w 2108259"/>
                  <a:gd name="connsiteY5" fmla="*/ 2100959 h 2181262"/>
                  <a:gd name="connsiteX6" fmla="*/ 600249 w 2108259"/>
                  <a:gd name="connsiteY6" fmla="*/ 2119432 h 2181262"/>
                  <a:gd name="connsiteX7" fmla="*/ 0 w 2108259"/>
                  <a:gd name="connsiteY7" fmla="*/ 2119546 h 2181262"/>
                  <a:gd name="connsiteX8" fmla="*/ 434109 w 2108259"/>
                  <a:gd name="connsiteY8" fmla="*/ 755214 h 2181262"/>
                  <a:gd name="connsiteX0" fmla="*/ 434109 w 2108259"/>
                  <a:gd name="connsiteY0" fmla="*/ 791903 h 2217951"/>
                  <a:gd name="connsiteX1" fmla="*/ 591013 w 2108259"/>
                  <a:gd name="connsiteY1" fmla="*/ 90054 h 2217951"/>
                  <a:gd name="connsiteX2" fmla="*/ 1551111 w 2108259"/>
                  <a:gd name="connsiteY2" fmla="*/ 90054 h 2217951"/>
                  <a:gd name="connsiteX3" fmla="*/ 1726487 w 2108259"/>
                  <a:gd name="connsiteY3" fmla="*/ 865795 h 2217951"/>
                  <a:gd name="connsiteX4" fmla="*/ 2105178 w 2108259"/>
                  <a:gd name="connsiteY4" fmla="*/ 2165473 h 2217951"/>
                  <a:gd name="connsiteX5" fmla="*/ 1532638 w 2108259"/>
                  <a:gd name="connsiteY5" fmla="*/ 2137648 h 2217951"/>
                  <a:gd name="connsiteX6" fmla="*/ 600249 w 2108259"/>
                  <a:gd name="connsiteY6" fmla="*/ 2156121 h 2217951"/>
                  <a:gd name="connsiteX7" fmla="*/ 0 w 2108259"/>
                  <a:gd name="connsiteY7" fmla="*/ 2156235 h 2217951"/>
                  <a:gd name="connsiteX8" fmla="*/ 434109 w 2108259"/>
                  <a:gd name="connsiteY8" fmla="*/ 791903 h 2217951"/>
                  <a:gd name="connsiteX0" fmla="*/ 434109 w 2108259"/>
                  <a:gd name="connsiteY0" fmla="*/ 775589 h 2201637"/>
                  <a:gd name="connsiteX1" fmla="*/ 591013 w 2108259"/>
                  <a:gd name="connsiteY1" fmla="*/ 73740 h 2201637"/>
                  <a:gd name="connsiteX2" fmla="*/ 1551111 w 2108259"/>
                  <a:gd name="connsiteY2" fmla="*/ 73740 h 2201637"/>
                  <a:gd name="connsiteX3" fmla="*/ 1726487 w 2108259"/>
                  <a:gd name="connsiteY3" fmla="*/ 849481 h 2201637"/>
                  <a:gd name="connsiteX4" fmla="*/ 2105178 w 2108259"/>
                  <a:gd name="connsiteY4" fmla="*/ 2149159 h 2201637"/>
                  <a:gd name="connsiteX5" fmla="*/ 1532638 w 2108259"/>
                  <a:gd name="connsiteY5" fmla="*/ 2121334 h 2201637"/>
                  <a:gd name="connsiteX6" fmla="*/ 600249 w 2108259"/>
                  <a:gd name="connsiteY6" fmla="*/ 2139807 h 2201637"/>
                  <a:gd name="connsiteX7" fmla="*/ 0 w 2108259"/>
                  <a:gd name="connsiteY7" fmla="*/ 2139921 h 2201637"/>
                  <a:gd name="connsiteX8" fmla="*/ 434109 w 2108259"/>
                  <a:gd name="connsiteY8" fmla="*/ 775589 h 2201637"/>
                  <a:gd name="connsiteX0" fmla="*/ 434109 w 2108259"/>
                  <a:gd name="connsiteY0" fmla="*/ 757267 h 2183315"/>
                  <a:gd name="connsiteX1" fmla="*/ 591013 w 2108259"/>
                  <a:gd name="connsiteY1" fmla="*/ 55418 h 2183315"/>
                  <a:gd name="connsiteX2" fmla="*/ 1551111 w 2108259"/>
                  <a:gd name="connsiteY2" fmla="*/ 55418 h 2183315"/>
                  <a:gd name="connsiteX3" fmla="*/ 1726487 w 2108259"/>
                  <a:gd name="connsiteY3" fmla="*/ 831159 h 2183315"/>
                  <a:gd name="connsiteX4" fmla="*/ 2105178 w 2108259"/>
                  <a:gd name="connsiteY4" fmla="*/ 2130837 h 2183315"/>
                  <a:gd name="connsiteX5" fmla="*/ 1532638 w 2108259"/>
                  <a:gd name="connsiteY5" fmla="*/ 2103012 h 2183315"/>
                  <a:gd name="connsiteX6" fmla="*/ 600249 w 2108259"/>
                  <a:gd name="connsiteY6" fmla="*/ 2121485 h 2183315"/>
                  <a:gd name="connsiteX7" fmla="*/ 0 w 2108259"/>
                  <a:gd name="connsiteY7" fmla="*/ 2121599 h 2183315"/>
                  <a:gd name="connsiteX8" fmla="*/ 434109 w 2108259"/>
                  <a:gd name="connsiteY8" fmla="*/ 757267 h 2183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8259" h="2183315">
                    <a:moveTo>
                      <a:pt x="434109" y="757267"/>
                    </a:moveTo>
                    <a:cubicBezTo>
                      <a:pt x="434109" y="624702"/>
                      <a:pt x="458448" y="55418"/>
                      <a:pt x="591013" y="55418"/>
                    </a:cubicBezTo>
                    <a:cubicBezTo>
                      <a:pt x="947992" y="-18472"/>
                      <a:pt x="1221841" y="-18473"/>
                      <a:pt x="1551111" y="55418"/>
                    </a:cubicBezTo>
                    <a:cubicBezTo>
                      <a:pt x="1683676" y="55418"/>
                      <a:pt x="1726487" y="698594"/>
                      <a:pt x="1726487" y="831159"/>
                    </a:cubicBezTo>
                    <a:lnTo>
                      <a:pt x="2105178" y="2130837"/>
                    </a:lnTo>
                    <a:cubicBezTo>
                      <a:pt x="2151359" y="2263402"/>
                      <a:pt x="1665203" y="2103012"/>
                      <a:pt x="1532638" y="2103012"/>
                    </a:cubicBezTo>
                    <a:cubicBezTo>
                      <a:pt x="1234157" y="2152272"/>
                      <a:pt x="889494" y="2229243"/>
                      <a:pt x="600249" y="2121485"/>
                    </a:cubicBezTo>
                    <a:cubicBezTo>
                      <a:pt x="467684" y="2121485"/>
                      <a:pt x="0" y="2254164"/>
                      <a:pt x="0" y="2121599"/>
                    </a:cubicBezTo>
                    <a:cubicBezTo>
                      <a:pt x="0" y="1559064"/>
                      <a:pt x="434109" y="1319802"/>
                      <a:pt x="434109" y="757267"/>
                    </a:cubicBezTo>
                    <a:close/>
                  </a:path>
                </a:pathLst>
              </a:custGeom>
              <a:solidFill>
                <a:srgbClr val="CEE1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08" name="Freeform 107"/>
              <p:cNvSpPr/>
              <p:nvPr/>
            </p:nvSpPr>
            <p:spPr>
              <a:xfrm flipH="1">
                <a:off x="7812360" y="1337394"/>
                <a:ext cx="461018" cy="766646"/>
              </a:xfrm>
              <a:custGeom>
                <a:avLst/>
                <a:gdLst>
                  <a:gd name="connsiteX0" fmla="*/ 370354 w 377862"/>
                  <a:gd name="connsiteY0" fmla="*/ 628173 h 628363"/>
                  <a:gd name="connsiteX1" fmla="*/ 305700 w 377862"/>
                  <a:gd name="connsiteY1" fmla="*/ 203300 h 628363"/>
                  <a:gd name="connsiteX2" fmla="*/ 231809 w 377862"/>
                  <a:gd name="connsiteY2" fmla="*/ 37046 h 628363"/>
                  <a:gd name="connsiteX3" fmla="*/ 74791 w 377862"/>
                  <a:gd name="connsiteY3" fmla="*/ 27810 h 628363"/>
                  <a:gd name="connsiteX4" fmla="*/ 900 w 377862"/>
                  <a:gd name="connsiteY4" fmla="*/ 351082 h 628363"/>
                  <a:gd name="connsiteX5" fmla="*/ 120972 w 377862"/>
                  <a:gd name="connsiteY5" fmla="*/ 258719 h 628363"/>
                  <a:gd name="connsiteX6" fmla="*/ 370354 w 377862"/>
                  <a:gd name="connsiteY6" fmla="*/ 628173 h 628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7862" h="628363">
                    <a:moveTo>
                      <a:pt x="370354" y="628173"/>
                    </a:moveTo>
                    <a:cubicBezTo>
                      <a:pt x="401142" y="618937"/>
                      <a:pt x="328791" y="301821"/>
                      <a:pt x="305700" y="203300"/>
                    </a:cubicBezTo>
                    <a:cubicBezTo>
                      <a:pt x="282609" y="104779"/>
                      <a:pt x="270294" y="66294"/>
                      <a:pt x="231809" y="37046"/>
                    </a:cubicBezTo>
                    <a:cubicBezTo>
                      <a:pt x="193324" y="7798"/>
                      <a:pt x="113276" y="-24529"/>
                      <a:pt x="74791" y="27810"/>
                    </a:cubicBezTo>
                    <a:cubicBezTo>
                      <a:pt x="36306" y="80149"/>
                      <a:pt x="-6797" y="312597"/>
                      <a:pt x="900" y="351082"/>
                    </a:cubicBezTo>
                    <a:cubicBezTo>
                      <a:pt x="8597" y="389567"/>
                      <a:pt x="62475" y="209458"/>
                      <a:pt x="120972" y="258719"/>
                    </a:cubicBezTo>
                    <a:cubicBezTo>
                      <a:pt x="179469" y="307980"/>
                      <a:pt x="339566" y="637409"/>
                      <a:pt x="370354" y="628173"/>
                    </a:cubicBezTo>
                    <a:close/>
                  </a:path>
                </a:pathLst>
              </a:custGeom>
              <a:solidFill>
                <a:srgbClr val="CEE1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6243734" y="1337394"/>
                <a:ext cx="461018" cy="766646"/>
              </a:xfrm>
              <a:custGeom>
                <a:avLst/>
                <a:gdLst>
                  <a:gd name="connsiteX0" fmla="*/ 370354 w 377862"/>
                  <a:gd name="connsiteY0" fmla="*/ 628173 h 628363"/>
                  <a:gd name="connsiteX1" fmla="*/ 305700 w 377862"/>
                  <a:gd name="connsiteY1" fmla="*/ 203300 h 628363"/>
                  <a:gd name="connsiteX2" fmla="*/ 231809 w 377862"/>
                  <a:gd name="connsiteY2" fmla="*/ 37046 h 628363"/>
                  <a:gd name="connsiteX3" fmla="*/ 74791 w 377862"/>
                  <a:gd name="connsiteY3" fmla="*/ 27810 h 628363"/>
                  <a:gd name="connsiteX4" fmla="*/ 900 w 377862"/>
                  <a:gd name="connsiteY4" fmla="*/ 351082 h 628363"/>
                  <a:gd name="connsiteX5" fmla="*/ 120972 w 377862"/>
                  <a:gd name="connsiteY5" fmla="*/ 258719 h 628363"/>
                  <a:gd name="connsiteX6" fmla="*/ 370354 w 377862"/>
                  <a:gd name="connsiteY6" fmla="*/ 628173 h 628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7862" h="628363">
                    <a:moveTo>
                      <a:pt x="370354" y="628173"/>
                    </a:moveTo>
                    <a:cubicBezTo>
                      <a:pt x="401142" y="618937"/>
                      <a:pt x="328791" y="301821"/>
                      <a:pt x="305700" y="203300"/>
                    </a:cubicBezTo>
                    <a:cubicBezTo>
                      <a:pt x="282609" y="104779"/>
                      <a:pt x="270294" y="66294"/>
                      <a:pt x="231809" y="37046"/>
                    </a:cubicBezTo>
                    <a:cubicBezTo>
                      <a:pt x="193324" y="7798"/>
                      <a:pt x="113276" y="-24529"/>
                      <a:pt x="74791" y="27810"/>
                    </a:cubicBezTo>
                    <a:cubicBezTo>
                      <a:pt x="36306" y="80149"/>
                      <a:pt x="-6797" y="312597"/>
                      <a:pt x="900" y="351082"/>
                    </a:cubicBezTo>
                    <a:cubicBezTo>
                      <a:pt x="8597" y="389567"/>
                      <a:pt x="62475" y="209458"/>
                      <a:pt x="120972" y="258719"/>
                    </a:cubicBezTo>
                    <a:cubicBezTo>
                      <a:pt x="179469" y="307980"/>
                      <a:pt x="339566" y="637409"/>
                      <a:pt x="370354" y="628173"/>
                    </a:cubicBezTo>
                    <a:close/>
                  </a:path>
                </a:pathLst>
              </a:custGeom>
              <a:solidFill>
                <a:srgbClr val="CEE1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7318849" y="1493249"/>
                <a:ext cx="215627" cy="301878"/>
                <a:chOff x="2008815" y="1758051"/>
                <a:chExt cx="215627" cy="301878"/>
              </a:xfrm>
            </p:grpSpPr>
            <p:sp>
              <p:nvSpPr>
                <p:cNvPr id="111" name="Oval 110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Oval 111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3" name="Group 112"/>
              <p:cNvGrpSpPr/>
              <p:nvPr/>
            </p:nvGrpSpPr>
            <p:grpSpPr>
              <a:xfrm flipH="1">
                <a:off x="6975858" y="1493249"/>
                <a:ext cx="215627" cy="301878"/>
                <a:chOff x="2008815" y="1758051"/>
                <a:chExt cx="215627" cy="301878"/>
              </a:xfrm>
            </p:grpSpPr>
            <p:sp>
              <p:nvSpPr>
                <p:cNvPr id="114" name="Oval 113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Oval 114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16" name="Moon 115"/>
              <p:cNvSpPr/>
              <p:nvPr/>
            </p:nvSpPr>
            <p:spPr>
              <a:xfrm rot="16200000">
                <a:off x="7163648" y="1819769"/>
                <a:ext cx="177798" cy="288034"/>
              </a:xfrm>
              <a:prstGeom prst="moon">
                <a:avLst>
                  <a:gd name="adj" fmla="val 50976"/>
                </a:avLst>
              </a:prstGeom>
              <a:solidFill>
                <a:srgbClr val="80A6B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64" name="Group 163"/>
          <p:cNvGrpSpPr/>
          <p:nvPr/>
        </p:nvGrpSpPr>
        <p:grpSpPr>
          <a:xfrm>
            <a:off x="6661091" y="1083384"/>
            <a:ext cx="2091570" cy="2375657"/>
            <a:chOff x="6920555" y="741736"/>
            <a:chExt cx="1877005" cy="2131949"/>
          </a:xfrm>
        </p:grpSpPr>
        <p:grpSp>
          <p:nvGrpSpPr>
            <p:cNvPr id="147" name="Group 146"/>
            <p:cNvGrpSpPr/>
            <p:nvPr/>
          </p:nvGrpSpPr>
          <p:grpSpPr>
            <a:xfrm>
              <a:off x="6920555" y="741736"/>
              <a:ext cx="1877005" cy="2131949"/>
              <a:chOff x="6602210" y="2771927"/>
              <a:chExt cx="2056961" cy="2336348"/>
            </a:xfrm>
            <a:solidFill>
              <a:schemeClr val="bg1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148" name="Rounded Rectangle 147"/>
              <p:cNvSpPr/>
              <p:nvPr/>
            </p:nvSpPr>
            <p:spPr>
              <a:xfrm>
                <a:off x="6717691" y="3212976"/>
                <a:ext cx="1152128" cy="1080120"/>
              </a:xfrm>
              <a:prstGeom prst="roundRect">
                <a:avLst>
                  <a:gd name="adj" fmla="val 10681"/>
                </a:avLst>
              </a:pr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49" name="Isosceles Triangle 148"/>
              <p:cNvSpPr/>
              <p:nvPr/>
            </p:nvSpPr>
            <p:spPr>
              <a:xfrm rot="20351098">
                <a:off x="6602210" y="2775086"/>
                <a:ext cx="432048" cy="56334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50" name="Isosceles Triangle 149"/>
              <p:cNvSpPr/>
              <p:nvPr/>
            </p:nvSpPr>
            <p:spPr>
              <a:xfrm rot="1361767" flipH="1">
                <a:off x="7565716" y="2771927"/>
                <a:ext cx="432048" cy="56334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51" name="Group 150"/>
              <p:cNvGrpSpPr/>
              <p:nvPr/>
            </p:nvGrpSpPr>
            <p:grpSpPr>
              <a:xfrm>
                <a:off x="6943610" y="3445031"/>
                <a:ext cx="292686" cy="409761"/>
                <a:chOff x="6358454" y="2037930"/>
                <a:chExt cx="195114" cy="273160"/>
              </a:xfrm>
              <a:grpFill/>
            </p:grpSpPr>
            <p:sp>
              <p:nvSpPr>
                <p:cNvPr id="162" name="Oval 161"/>
                <p:cNvSpPr/>
                <p:nvPr/>
              </p:nvSpPr>
              <p:spPr>
                <a:xfrm rot="1994994" flipH="1">
                  <a:off x="6358454" y="2037930"/>
                  <a:ext cx="195114" cy="2731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3" name="Oval 162"/>
                <p:cNvSpPr/>
                <p:nvPr/>
              </p:nvSpPr>
              <p:spPr>
                <a:xfrm flipH="1">
                  <a:off x="6480194" y="2131402"/>
                  <a:ext cx="45719" cy="4571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52" name="Group 151"/>
              <p:cNvGrpSpPr/>
              <p:nvPr/>
            </p:nvGrpSpPr>
            <p:grpSpPr>
              <a:xfrm flipH="1">
                <a:off x="7380283" y="3449450"/>
                <a:ext cx="292686" cy="409761"/>
                <a:chOff x="6358454" y="2037930"/>
                <a:chExt cx="195114" cy="273160"/>
              </a:xfrm>
              <a:grpFill/>
            </p:grpSpPr>
            <p:sp>
              <p:nvSpPr>
                <p:cNvPr id="160" name="Oval 159"/>
                <p:cNvSpPr/>
                <p:nvPr/>
              </p:nvSpPr>
              <p:spPr>
                <a:xfrm rot="1994994" flipH="1">
                  <a:off x="6358454" y="2037930"/>
                  <a:ext cx="195114" cy="27316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1" name="Oval 160"/>
                <p:cNvSpPr/>
                <p:nvPr/>
              </p:nvSpPr>
              <p:spPr>
                <a:xfrm flipH="1">
                  <a:off x="6480194" y="2131402"/>
                  <a:ext cx="45719" cy="4571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53" name="Oval 152"/>
              <p:cNvSpPr/>
              <p:nvPr/>
            </p:nvSpPr>
            <p:spPr>
              <a:xfrm>
                <a:off x="6698504" y="4101047"/>
                <a:ext cx="1190502" cy="84305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54" name="Oval 153"/>
              <p:cNvSpPr/>
              <p:nvPr/>
            </p:nvSpPr>
            <p:spPr>
              <a:xfrm>
                <a:off x="6976205" y="4833156"/>
                <a:ext cx="165039" cy="27511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55" name="Oval 154"/>
              <p:cNvSpPr/>
              <p:nvPr/>
            </p:nvSpPr>
            <p:spPr>
              <a:xfrm>
                <a:off x="7383009" y="4833156"/>
                <a:ext cx="165039" cy="27511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7744016" y="3936873"/>
                <a:ext cx="915155" cy="742188"/>
              </a:xfrm>
              <a:custGeom>
                <a:avLst/>
                <a:gdLst>
                  <a:gd name="connsiteX0" fmla="*/ 24991 w 915155"/>
                  <a:gd name="connsiteY0" fmla="*/ 558123 h 742188"/>
                  <a:gd name="connsiteX1" fmla="*/ 154300 w 915155"/>
                  <a:gd name="connsiteY1" fmla="*/ 576596 h 742188"/>
                  <a:gd name="connsiteX2" fmla="*/ 394445 w 915155"/>
                  <a:gd name="connsiteY2" fmla="*/ 576596 h 742188"/>
                  <a:gd name="connsiteX3" fmla="*/ 616118 w 915155"/>
                  <a:gd name="connsiteY3" fmla="*/ 493468 h 742188"/>
                  <a:gd name="connsiteX4" fmla="*/ 708481 w 915155"/>
                  <a:gd name="connsiteY4" fmla="*/ 336450 h 742188"/>
                  <a:gd name="connsiteX5" fmla="*/ 643827 w 915155"/>
                  <a:gd name="connsiteY5" fmla="*/ 197905 h 742188"/>
                  <a:gd name="connsiteX6" fmla="*/ 634591 w 915155"/>
                  <a:gd name="connsiteY6" fmla="*/ 87068 h 742188"/>
                  <a:gd name="connsiteX7" fmla="*/ 754663 w 915155"/>
                  <a:gd name="connsiteY7" fmla="*/ 3941 h 742188"/>
                  <a:gd name="connsiteX8" fmla="*/ 902445 w 915155"/>
                  <a:gd name="connsiteY8" fmla="*/ 216377 h 742188"/>
                  <a:gd name="connsiteX9" fmla="*/ 865500 w 915155"/>
                  <a:gd name="connsiteY9" fmla="*/ 521177 h 742188"/>
                  <a:gd name="connsiteX10" fmla="*/ 532991 w 915155"/>
                  <a:gd name="connsiteY10" fmla="*/ 724377 h 742188"/>
                  <a:gd name="connsiteX11" fmla="*/ 52700 w 915155"/>
                  <a:gd name="connsiteY11" fmla="*/ 715141 h 742188"/>
                  <a:gd name="connsiteX12" fmla="*/ 24991 w 915155"/>
                  <a:gd name="connsiteY12" fmla="*/ 558123 h 742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15155" h="742188">
                    <a:moveTo>
                      <a:pt x="24991" y="558123"/>
                    </a:moveTo>
                    <a:cubicBezTo>
                      <a:pt x="41924" y="535032"/>
                      <a:pt x="92724" y="573517"/>
                      <a:pt x="154300" y="576596"/>
                    </a:cubicBezTo>
                    <a:cubicBezTo>
                      <a:pt x="215876" y="579675"/>
                      <a:pt x="317475" y="590451"/>
                      <a:pt x="394445" y="576596"/>
                    </a:cubicBezTo>
                    <a:cubicBezTo>
                      <a:pt x="471415" y="562741"/>
                      <a:pt x="563779" y="533492"/>
                      <a:pt x="616118" y="493468"/>
                    </a:cubicBezTo>
                    <a:cubicBezTo>
                      <a:pt x="668457" y="453444"/>
                      <a:pt x="703863" y="385710"/>
                      <a:pt x="708481" y="336450"/>
                    </a:cubicBezTo>
                    <a:cubicBezTo>
                      <a:pt x="713099" y="287190"/>
                      <a:pt x="656142" y="239469"/>
                      <a:pt x="643827" y="197905"/>
                    </a:cubicBezTo>
                    <a:cubicBezTo>
                      <a:pt x="631512" y="156341"/>
                      <a:pt x="616118" y="119395"/>
                      <a:pt x="634591" y="87068"/>
                    </a:cubicBezTo>
                    <a:cubicBezTo>
                      <a:pt x="653064" y="54741"/>
                      <a:pt x="710021" y="-17610"/>
                      <a:pt x="754663" y="3941"/>
                    </a:cubicBezTo>
                    <a:cubicBezTo>
                      <a:pt x="799305" y="25492"/>
                      <a:pt x="883972" y="130171"/>
                      <a:pt x="902445" y="216377"/>
                    </a:cubicBezTo>
                    <a:cubicBezTo>
                      <a:pt x="920918" y="302583"/>
                      <a:pt x="927076" y="436510"/>
                      <a:pt x="865500" y="521177"/>
                    </a:cubicBezTo>
                    <a:cubicBezTo>
                      <a:pt x="803924" y="605844"/>
                      <a:pt x="668458" y="692050"/>
                      <a:pt x="532991" y="724377"/>
                    </a:cubicBezTo>
                    <a:cubicBezTo>
                      <a:pt x="397524" y="756704"/>
                      <a:pt x="138906" y="739771"/>
                      <a:pt x="52700" y="715141"/>
                    </a:cubicBezTo>
                    <a:cubicBezTo>
                      <a:pt x="-33506" y="690511"/>
                      <a:pt x="8058" y="581214"/>
                      <a:pt x="24991" y="55812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57" name="Isosceles Triangle 156"/>
              <p:cNvSpPr/>
              <p:nvPr/>
            </p:nvSpPr>
            <p:spPr>
              <a:xfrm flipV="1">
                <a:off x="7200466" y="3901490"/>
                <a:ext cx="182880" cy="914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58" name="Arc 157"/>
              <p:cNvSpPr/>
              <p:nvPr/>
            </p:nvSpPr>
            <p:spPr>
              <a:xfrm rot="6124963">
                <a:off x="6882549" y="3717886"/>
                <a:ext cx="419500" cy="419500"/>
              </a:xfrm>
              <a:prstGeom prst="arc">
                <a:avLst>
                  <a:gd name="adj1" fmla="val 16200000"/>
                  <a:gd name="adj2" fmla="val 20155549"/>
                </a:avLst>
              </a:pr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159" name="Arc 158"/>
              <p:cNvSpPr/>
              <p:nvPr/>
            </p:nvSpPr>
            <p:spPr>
              <a:xfrm rot="15475037" flipH="1">
                <a:off x="7291088" y="3734045"/>
                <a:ext cx="419500" cy="419500"/>
              </a:xfrm>
              <a:prstGeom prst="arc">
                <a:avLst>
                  <a:gd name="adj1" fmla="val 16200000"/>
                  <a:gd name="adj2" fmla="val 20155549"/>
                </a:avLst>
              </a:pr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982819" y="889982"/>
              <a:ext cx="1673173" cy="1900432"/>
              <a:chOff x="6602210" y="2771927"/>
              <a:chExt cx="2056961" cy="2336348"/>
            </a:xfrm>
          </p:grpSpPr>
          <p:sp>
            <p:nvSpPr>
              <p:cNvPr id="130" name="Rounded Rectangle 129"/>
              <p:cNvSpPr/>
              <p:nvPr/>
            </p:nvSpPr>
            <p:spPr>
              <a:xfrm>
                <a:off x="6717691" y="3212976"/>
                <a:ext cx="1152128" cy="1080120"/>
              </a:xfrm>
              <a:prstGeom prst="roundRect">
                <a:avLst>
                  <a:gd name="adj" fmla="val 10681"/>
                </a:avLst>
              </a:prstGeom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31" name="Isosceles Triangle 130"/>
              <p:cNvSpPr/>
              <p:nvPr/>
            </p:nvSpPr>
            <p:spPr>
              <a:xfrm rot="20351098">
                <a:off x="6602210" y="2775086"/>
                <a:ext cx="432048" cy="563346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32" name="Isosceles Triangle 131"/>
              <p:cNvSpPr/>
              <p:nvPr/>
            </p:nvSpPr>
            <p:spPr>
              <a:xfrm rot="1361767" flipH="1">
                <a:off x="7557483" y="2771927"/>
                <a:ext cx="432048" cy="563346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35" name="Group 134"/>
              <p:cNvGrpSpPr/>
              <p:nvPr/>
            </p:nvGrpSpPr>
            <p:grpSpPr>
              <a:xfrm>
                <a:off x="6943610" y="3445031"/>
                <a:ext cx="292686" cy="409761"/>
                <a:chOff x="6358454" y="2037930"/>
                <a:chExt cx="195114" cy="273160"/>
              </a:xfrm>
            </p:grpSpPr>
            <p:sp>
              <p:nvSpPr>
                <p:cNvPr id="133" name="Oval 132"/>
                <p:cNvSpPr/>
                <p:nvPr/>
              </p:nvSpPr>
              <p:spPr>
                <a:xfrm rot="1994994" flipH="1">
                  <a:off x="6358454" y="2037930"/>
                  <a:ext cx="195114" cy="2731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 flipH="1">
                  <a:off x="6480194" y="2131402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36" name="Group 135"/>
              <p:cNvGrpSpPr/>
              <p:nvPr/>
            </p:nvGrpSpPr>
            <p:grpSpPr>
              <a:xfrm flipH="1">
                <a:off x="7380283" y="3449450"/>
                <a:ext cx="292686" cy="409761"/>
                <a:chOff x="6358454" y="2037930"/>
                <a:chExt cx="195114" cy="273160"/>
              </a:xfrm>
            </p:grpSpPr>
            <p:sp>
              <p:nvSpPr>
                <p:cNvPr id="137" name="Oval 136"/>
                <p:cNvSpPr/>
                <p:nvPr/>
              </p:nvSpPr>
              <p:spPr>
                <a:xfrm rot="1994994" flipH="1">
                  <a:off x="6358454" y="2037930"/>
                  <a:ext cx="195114" cy="2731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 flipH="1">
                  <a:off x="6480194" y="2131402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39" name="Oval 138"/>
              <p:cNvSpPr/>
              <p:nvPr/>
            </p:nvSpPr>
            <p:spPr>
              <a:xfrm>
                <a:off x="6698504" y="4101047"/>
                <a:ext cx="1190502" cy="843054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6976205" y="4833156"/>
                <a:ext cx="165039" cy="275119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83009" y="4833156"/>
                <a:ext cx="165039" cy="275119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42" name="Freeform 141"/>
              <p:cNvSpPr/>
              <p:nvPr/>
            </p:nvSpPr>
            <p:spPr>
              <a:xfrm>
                <a:off x="7744016" y="3936873"/>
                <a:ext cx="915155" cy="742188"/>
              </a:xfrm>
              <a:custGeom>
                <a:avLst/>
                <a:gdLst>
                  <a:gd name="connsiteX0" fmla="*/ 24991 w 915155"/>
                  <a:gd name="connsiteY0" fmla="*/ 558123 h 742188"/>
                  <a:gd name="connsiteX1" fmla="*/ 154300 w 915155"/>
                  <a:gd name="connsiteY1" fmla="*/ 576596 h 742188"/>
                  <a:gd name="connsiteX2" fmla="*/ 394445 w 915155"/>
                  <a:gd name="connsiteY2" fmla="*/ 576596 h 742188"/>
                  <a:gd name="connsiteX3" fmla="*/ 616118 w 915155"/>
                  <a:gd name="connsiteY3" fmla="*/ 493468 h 742188"/>
                  <a:gd name="connsiteX4" fmla="*/ 708481 w 915155"/>
                  <a:gd name="connsiteY4" fmla="*/ 336450 h 742188"/>
                  <a:gd name="connsiteX5" fmla="*/ 643827 w 915155"/>
                  <a:gd name="connsiteY5" fmla="*/ 197905 h 742188"/>
                  <a:gd name="connsiteX6" fmla="*/ 634591 w 915155"/>
                  <a:gd name="connsiteY6" fmla="*/ 87068 h 742188"/>
                  <a:gd name="connsiteX7" fmla="*/ 754663 w 915155"/>
                  <a:gd name="connsiteY7" fmla="*/ 3941 h 742188"/>
                  <a:gd name="connsiteX8" fmla="*/ 902445 w 915155"/>
                  <a:gd name="connsiteY8" fmla="*/ 216377 h 742188"/>
                  <a:gd name="connsiteX9" fmla="*/ 865500 w 915155"/>
                  <a:gd name="connsiteY9" fmla="*/ 521177 h 742188"/>
                  <a:gd name="connsiteX10" fmla="*/ 532991 w 915155"/>
                  <a:gd name="connsiteY10" fmla="*/ 724377 h 742188"/>
                  <a:gd name="connsiteX11" fmla="*/ 52700 w 915155"/>
                  <a:gd name="connsiteY11" fmla="*/ 715141 h 742188"/>
                  <a:gd name="connsiteX12" fmla="*/ 24991 w 915155"/>
                  <a:gd name="connsiteY12" fmla="*/ 558123 h 742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15155" h="742188">
                    <a:moveTo>
                      <a:pt x="24991" y="558123"/>
                    </a:moveTo>
                    <a:cubicBezTo>
                      <a:pt x="41924" y="535032"/>
                      <a:pt x="92724" y="573517"/>
                      <a:pt x="154300" y="576596"/>
                    </a:cubicBezTo>
                    <a:cubicBezTo>
                      <a:pt x="215876" y="579675"/>
                      <a:pt x="317475" y="590451"/>
                      <a:pt x="394445" y="576596"/>
                    </a:cubicBezTo>
                    <a:cubicBezTo>
                      <a:pt x="471415" y="562741"/>
                      <a:pt x="563779" y="533492"/>
                      <a:pt x="616118" y="493468"/>
                    </a:cubicBezTo>
                    <a:cubicBezTo>
                      <a:pt x="668457" y="453444"/>
                      <a:pt x="703863" y="385710"/>
                      <a:pt x="708481" y="336450"/>
                    </a:cubicBezTo>
                    <a:cubicBezTo>
                      <a:pt x="713099" y="287190"/>
                      <a:pt x="656142" y="239469"/>
                      <a:pt x="643827" y="197905"/>
                    </a:cubicBezTo>
                    <a:cubicBezTo>
                      <a:pt x="631512" y="156341"/>
                      <a:pt x="616118" y="119395"/>
                      <a:pt x="634591" y="87068"/>
                    </a:cubicBezTo>
                    <a:cubicBezTo>
                      <a:pt x="653064" y="54741"/>
                      <a:pt x="710021" y="-17610"/>
                      <a:pt x="754663" y="3941"/>
                    </a:cubicBezTo>
                    <a:cubicBezTo>
                      <a:pt x="799305" y="25492"/>
                      <a:pt x="883972" y="130171"/>
                      <a:pt x="902445" y="216377"/>
                    </a:cubicBezTo>
                    <a:cubicBezTo>
                      <a:pt x="920918" y="302583"/>
                      <a:pt x="927076" y="436510"/>
                      <a:pt x="865500" y="521177"/>
                    </a:cubicBezTo>
                    <a:cubicBezTo>
                      <a:pt x="803924" y="605844"/>
                      <a:pt x="668458" y="692050"/>
                      <a:pt x="532991" y="724377"/>
                    </a:cubicBezTo>
                    <a:cubicBezTo>
                      <a:pt x="397524" y="756704"/>
                      <a:pt x="138906" y="739771"/>
                      <a:pt x="52700" y="715141"/>
                    </a:cubicBezTo>
                    <a:cubicBezTo>
                      <a:pt x="-33506" y="690511"/>
                      <a:pt x="8058" y="581214"/>
                      <a:pt x="24991" y="558123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43" name="Isosceles Triangle 142"/>
              <p:cNvSpPr/>
              <p:nvPr/>
            </p:nvSpPr>
            <p:spPr>
              <a:xfrm flipV="1">
                <a:off x="7200466" y="3901490"/>
                <a:ext cx="182880" cy="91440"/>
              </a:xfrm>
              <a:prstGeom prst="triangle">
                <a:avLst/>
              </a:prstGeom>
              <a:solidFill>
                <a:srgbClr val="D385B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44" name="Arc 143"/>
              <p:cNvSpPr/>
              <p:nvPr/>
            </p:nvSpPr>
            <p:spPr>
              <a:xfrm rot="6124963">
                <a:off x="6882549" y="3717886"/>
                <a:ext cx="419500" cy="419500"/>
              </a:xfrm>
              <a:prstGeom prst="arc">
                <a:avLst>
                  <a:gd name="adj1" fmla="val 16200000"/>
                  <a:gd name="adj2" fmla="val 20155549"/>
                </a:avLst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Arc 144"/>
              <p:cNvSpPr/>
              <p:nvPr/>
            </p:nvSpPr>
            <p:spPr>
              <a:xfrm rot="15475037" flipH="1">
                <a:off x="7291088" y="3734045"/>
                <a:ext cx="419500" cy="419500"/>
              </a:xfrm>
              <a:prstGeom prst="arc">
                <a:avLst>
                  <a:gd name="adj1" fmla="val 16200000"/>
                  <a:gd name="adj2" fmla="val 20155549"/>
                </a:avLst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2045323" y="3422521"/>
            <a:ext cx="1976736" cy="2855695"/>
            <a:chOff x="419532" y="2818281"/>
            <a:chExt cx="1773952" cy="2562742"/>
          </a:xfrm>
        </p:grpSpPr>
        <p:grpSp>
          <p:nvGrpSpPr>
            <p:cNvPr id="193" name="Group 192"/>
            <p:cNvGrpSpPr/>
            <p:nvPr/>
          </p:nvGrpSpPr>
          <p:grpSpPr>
            <a:xfrm>
              <a:off x="419532" y="3140968"/>
              <a:ext cx="1773952" cy="2240055"/>
              <a:chOff x="490092" y="3356992"/>
              <a:chExt cx="1414840" cy="1931724"/>
            </a:xfrm>
            <a:solidFill>
              <a:schemeClr val="bg1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194" name="Trapezoid 193"/>
              <p:cNvSpPr/>
              <p:nvPr/>
            </p:nvSpPr>
            <p:spPr>
              <a:xfrm rot="10800000">
                <a:off x="490092" y="3905658"/>
                <a:ext cx="1414840" cy="570919"/>
              </a:xfrm>
              <a:prstGeom prst="trapezoid">
                <a:avLst>
                  <a:gd name="adj" fmla="val 52603"/>
                </a:avLst>
              </a:pr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95" name="Trapezoid 194"/>
              <p:cNvSpPr/>
              <p:nvPr/>
            </p:nvSpPr>
            <p:spPr>
              <a:xfrm>
                <a:off x="490092" y="4252755"/>
                <a:ext cx="1414840" cy="1035961"/>
              </a:xfrm>
              <a:prstGeom prst="trapezoid">
                <a:avLst>
                  <a:gd name="adj" fmla="val 34807"/>
                </a:avLst>
              </a:prstGeom>
              <a:grpFill/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96" name="Rounded Rectangle 195"/>
              <p:cNvSpPr/>
              <p:nvPr/>
            </p:nvSpPr>
            <p:spPr>
              <a:xfrm>
                <a:off x="657452" y="3356992"/>
                <a:ext cx="1080120" cy="1006369"/>
              </a:xfrm>
              <a:prstGeom prst="roundRect">
                <a:avLst>
                  <a:gd name="adj" fmla="val 3813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97" name="Group 196"/>
              <p:cNvGrpSpPr/>
              <p:nvPr/>
            </p:nvGrpSpPr>
            <p:grpSpPr>
              <a:xfrm>
                <a:off x="1259304" y="3600623"/>
                <a:ext cx="215627" cy="301878"/>
                <a:chOff x="2008815" y="1758051"/>
                <a:chExt cx="215627" cy="301878"/>
              </a:xfrm>
              <a:grpFill/>
            </p:grpSpPr>
            <p:sp>
              <p:nvSpPr>
                <p:cNvPr id="208" name="Oval 207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98" name="Group 197"/>
              <p:cNvGrpSpPr/>
              <p:nvPr/>
            </p:nvGrpSpPr>
            <p:grpSpPr>
              <a:xfrm flipH="1">
                <a:off x="892164" y="3600623"/>
                <a:ext cx="215627" cy="301878"/>
                <a:chOff x="2008815" y="1758051"/>
                <a:chExt cx="215627" cy="301878"/>
              </a:xfrm>
              <a:grpFill/>
            </p:grpSpPr>
            <p:sp>
              <p:nvSpPr>
                <p:cNvPr id="206" name="Oval 205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7" name="Oval 206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99" name="Isosceles Triangle 198"/>
              <p:cNvSpPr/>
              <p:nvPr/>
            </p:nvSpPr>
            <p:spPr>
              <a:xfrm rot="581355" flipV="1">
                <a:off x="994758" y="4167130"/>
                <a:ext cx="124256" cy="11661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00" name="Isosceles Triangle 199"/>
              <p:cNvSpPr/>
              <p:nvPr/>
            </p:nvSpPr>
            <p:spPr>
              <a:xfrm rot="6463797" flipV="1">
                <a:off x="1251742" y="4130708"/>
                <a:ext cx="123610" cy="11601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01" name="Freeform 200"/>
              <p:cNvSpPr/>
              <p:nvPr/>
            </p:nvSpPr>
            <p:spPr>
              <a:xfrm rot="10800000">
                <a:off x="874229" y="3356992"/>
                <a:ext cx="646567" cy="209228"/>
              </a:xfrm>
              <a:custGeom>
                <a:avLst/>
                <a:gdLst>
                  <a:gd name="connsiteX0" fmla="*/ 476578 w 646567"/>
                  <a:gd name="connsiteY0" fmla="*/ 284866 h 284866"/>
                  <a:gd name="connsiteX1" fmla="*/ 164016 w 646567"/>
                  <a:gd name="connsiteY1" fmla="*/ 284866 h 284866"/>
                  <a:gd name="connsiteX2" fmla="*/ 14632 w 646567"/>
                  <a:gd name="connsiteY2" fmla="*/ 254707 h 284866"/>
                  <a:gd name="connsiteX3" fmla="*/ 0 w 646567"/>
                  <a:gd name="connsiteY3" fmla="*/ 246765 h 284866"/>
                  <a:gd name="connsiteX4" fmla="*/ 39258 w 646567"/>
                  <a:gd name="connsiteY4" fmla="*/ 229008 h 284866"/>
                  <a:gd name="connsiteX5" fmla="*/ 320298 w 646567"/>
                  <a:gd name="connsiteY5" fmla="*/ 0 h 284866"/>
                  <a:gd name="connsiteX6" fmla="*/ 572762 w 646567"/>
                  <a:gd name="connsiteY6" fmla="*/ 212339 h 284866"/>
                  <a:gd name="connsiteX7" fmla="*/ 646567 w 646567"/>
                  <a:gd name="connsiteY7" fmla="*/ 243523 h 284866"/>
                  <a:gd name="connsiteX8" fmla="*/ 625962 w 646567"/>
                  <a:gd name="connsiteY8" fmla="*/ 254707 h 284866"/>
                  <a:gd name="connsiteX9" fmla="*/ 476578 w 646567"/>
                  <a:gd name="connsiteY9" fmla="*/ 284866 h 284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46567" h="284866">
                    <a:moveTo>
                      <a:pt x="476578" y="284866"/>
                    </a:moveTo>
                    <a:lnTo>
                      <a:pt x="164016" y="284866"/>
                    </a:lnTo>
                    <a:cubicBezTo>
                      <a:pt x="111027" y="284866"/>
                      <a:pt x="60547" y="274127"/>
                      <a:pt x="14632" y="254707"/>
                    </a:cubicBezTo>
                    <a:lnTo>
                      <a:pt x="0" y="246765"/>
                    </a:lnTo>
                    <a:lnTo>
                      <a:pt x="39258" y="229008"/>
                    </a:lnTo>
                    <a:cubicBezTo>
                      <a:pt x="139288" y="178072"/>
                      <a:pt x="232175" y="106499"/>
                      <a:pt x="320298" y="0"/>
                    </a:cubicBezTo>
                    <a:cubicBezTo>
                      <a:pt x="386197" y="90624"/>
                      <a:pt x="471145" y="159022"/>
                      <a:pt x="572762" y="212339"/>
                    </a:cubicBezTo>
                    <a:lnTo>
                      <a:pt x="646567" y="243523"/>
                    </a:lnTo>
                    <a:lnTo>
                      <a:pt x="625962" y="254707"/>
                    </a:lnTo>
                    <a:cubicBezTo>
                      <a:pt x="580047" y="274127"/>
                      <a:pt x="529567" y="284866"/>
                      <a:pt x="476578" y="28486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02" name="Isosceles Triangle 201"/>
              <p:cNvSpPr/>
              <p:nvPr/>
            </p:nvSpPr>
            <p:spPr>
              <a:xfrm rot="18022637" flipV="1">
                <a:off x="1562438" y="3739459"/>
                <a:ext cx="438610" cy="14965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03" name="Isosceles Triangle 202"/>
              <p:cNvSpPr/>
              <p:nvPr/>
            </p:nvSpPr>
            <p:spPr>
              <a:xfrm rot="3994770" flipV="1">
                <a:off x="414425" y="3729167"/>
                <a:ext cx="438610" cy="14965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04" name="Freeform 203"/>
              <p:cNvSpPr/>
              <p:nvPr/>
            </p:nvSpPr>
            <p:spPr>
              <a:xfrm>
                <a:off x="862958" y="4595274"/>
                <a:ext cx="270102" cy="257322"/>
              </a:xfrm>
              <a:custGeom>
                <a:avLst/>
                <a:gdLst>
                  <a:gd name="connsiteX0" fmla="*/ 655 w 540410"/>
                  <a:gd name="connsiteY0" fmla="*/ 298543 h 514840"/>
                  <a:gd name="connsiteX1" fmla="*/ 203855 w 540410"/>
                  <a:gd name="connsiteY1" fmla="*/ 514443 h 514840"/>
                  <a:gd name="connsiteX2" fmla="*/ 343555 w 540410"/>
                  <a:gd name="connsiteY2" fmla="*/ 349343 h 514840"/>
                  <a:gd name="connsiteX3" fmla="*/ 540405 w 540410"/>
                  <a:gd name="connsiteY3" fmla="*/ 247743 h 514840"/>
                  <a:gd name="connsiteX4" fmla="*/ 337205 w 540410"/>
                  <a:gd name="connsiteY4" fmla="*/ 266793 h 514840"/>
                  <a:gd name="connsiteX5" fmla="*/ 451505 w 540410"/>
                  <a:gd name="connsiteY5" fmla="*/ 108043 h 514840"/>
                  <a:gd name="connsiteX6" fmla="*/ 292755 w 540410"/>
                  <a:gd name="connsiteY6" fmla="*/ 215993 h 514840"/>
                  <a:gd name="connsiteX7" fmla="*/ 362605 w 540410"/>
                  <a:gd name="connsiteY7" fmla="*/ 25493 h 514840"/>
                  <a:gd name="connsiteX8" fmla="*/ 235605 w 540410"/>
                  <a:gd name="connsiteY8" fmla="*/ 203293 h 514840"/>
                  <a:gd name="connsiteX9" fmla="*/ 229255 w 540410"/>
                  <a:gd name="connsiteY9" fmla="*/ 93 h 514840"/>
                  <a:gd name="connsiteX10" fmla="*/ 191155 w 540410"/>
                  <a:gd name="connsiteY10" fmla="*/ 177893 h 514840"/>
                  <a:gd name="connsiteX11" fmla="*/ 191155 w 540410"/>
                  <a:gd name="connsiteY11" fmla="*/ 247743 h 514840"/>
                  <a:gd name="connsiteX12" fmla="*/ 140355 w 540410"/>
                  <a:gd name="connsiteY12" fmla="*/ 304893 h 514840"/>
                  <a:gd name="connsiteX13" fmla="*/ 655 w 540410"/>
                  <a:gd name="connsiteY13" fmla="*/ 298543 h 514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40410" h="514840">
                    <a:moveTo>
                      <a:pt x="655" y="298543"/>
                    </a:moveTo>
                    <a:cubicBezTo>
                      <a:pt x="11238" y="333468"/>
                      <a:pt x="146705" y="505976"/>
                      <a:pt x="203855" y="514443"/>
                    </a:cubicBezTo>
                    <a:cubicBezTo>
                      <a:pt x="261005" y="522910"/>
                      <a:pt x="287463" y="393793"/>
                      <a:pt x="343555" y="349343"/>
                    </a:cubicBezTo>
                    <a:cubicBezTo>
                      <a:pt x="399647" y="304893"/>
                      <a:pt x="541463" y="261501"/>
                      <a:pt x="540405" y="247743"/>
                    </a:cubicBezTo>
                    <a:cubicBezTo>
                      <a:pt x="539347" y="233985"/>
                      <a:pt x="352022" y="290076"/>
                      <a:pt x="337205" y="266793"/>
                    </a:cubicBezTo>
                    <a:cubicBezTo>
                      <a:pt x="322388" y="243510"/>
                      <a:pt x="458913" y="116510"/>
                      <a:pt x="451505" y="108043"/>
                    </a:cubicBezTo>
                    <a:cubicBezTo>
                      <a:pt x="444097" y="99576"/>
                      <a:pt x="307572" y="229751"/>
                      <a:pt x="292755" y="215993"/>
                    </a:cubicBezTo>
                    <a:cubicBezTo>
                      <a:pt x="277938" y="202235"/>
                      <a:pt x="372130" y="27610"/>
                      <a:pt x="362605" y="25493"/>
                    </a:cubicBezTo>
                    <a:cubicBezTo>
                      <a:pt x="353080" y="23376"/>
                      <a:pt x="257830" y="207526"/>
                      <a:pt x="235605" y="203293"/>
                    </a:cubicBezTo>
                    <a:cubicBezTo>
                      <a:pt x="213380" y="199060"/>
                      <a:pt x="236663" y="4326"/>
                      <a:pt x="229255" y="93"/>
                    </a:cubicBezTo>
                    <a:cubicBezTo>
                      <a:pt x="221847" y="-4140"/>
                      <a:pt x="197505" y="136618"/>
                      <a:pt x="191155" y="177893"/>
                    </a:cubicBezTo>
                    <a:cubicBezTo>
                      <a:pt x="184805" y="219168"/>
                      <a:pt x="199622" y="226576"/>
                      <a:pt x="191155" y="247743"/>
                    </a:cubicBezTo>
                    <a:cubicBezTo>
                      <a:pt x="182688" y="268910"/>
                      <a:pt x="169988" y="293251"/>
                      <a:pt x="140355" y="304893"/>
                    </a:cubicBezTo>
                    <a:cubicBezTo>
                      <a:pt x="110722" y="316535"/>
                      <a:pt x="-9928" y="263618"/>
                      <a:pt x="655" y="29854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05" name="Freeform 204"/>
              <p:cNvSpPr/>
              <p:nvPr/>
            </p:nvSpPr>
            <p:spPr>
              <a:xfrm flipH="1">
                <a:off x="1238137" y="4581797"/>
                <a:ext cx="270102" cy="257322"/>
              </a:xfrm>
              <a:custGeom>
                <a:avLst/>
                <a:gdLst>
                  <a:gd name="connsiteX0" fmla="*/ 655 w 540410"/>
                  <a:gd name="connsiteY0" fmla="*/ 298543 h 514840"/>
                  <a:gd name="connsiteX1" fmla="*/ 203855 w 540410"/>
                  <a:gd name="connsiteY1" fmla="*/ 514443 h 514840"/>
                  <a:gd name="connsiteX2" fmla="*/ 343555 w 540410"/>
                  <a:gd name="connsiteY2" fmla="*/ 349343 h 514840"/>
                  <a:gd name="connsiteX3" fmla="*/ 540405 w 540410"/>
                  <a:gd name="connsiteY3" fmla="*/ 247743 h 514840"/>
                  <a:gd name="connsiteX4" fmla="*/ 337205 w 540410"/>
                  <a:gd name="connsiteY4" fmla="*/ 266793 h 514840"/>
                  <a:gd name="connsiteX5" fmla="*/ 451505 w 540410"/>
                  <a:gd name="connsiteY5" fmla="*/ 108043 h 514840"/>
                  <a:gd name="connsiteX6" fmla="*/ 292755 w 540410"/>
                  <a:gd name="connsiteY6" fmla="*/ 215993 h 514840"/>
                  <a:gd name="connsiteX7" fmla="*/ 362605 w 540410"/>
                  <a:gd name="connsiteY7" fmla="*/ 25493 h 514840"/>
                  <a:gd name="connsiteX8" fmla="*/ 235605 w 540410"/>
                  <a:gd name="connsiteY8" fmla="*/ 203293 h 514840"/>
                  <a:gd name="connsiteX9" fmla="*/ 229255 w 540410"/>
                  <a:gd name="connsiteY9" fmla="*/ 93 h 514840"/>
                  <a:gd name="connsiteX10" fmla="*/ 191155 w 540410"/>
                  <a:gd name="connsiteY10" fmla="*/ 177893 h 514840"/>
                  <a:gd name="connsiteX11" fmla="*/ 191155 w 540410"/>
                  <a:gd name="connsiteY11" fmla="*/ 247743 h 514840"/>
                  <a:gd name="connsiteX12" fmla="*/ 140355 w 540410"/>
                  <a:gd name="connsiteY12" fmla="*/ 304893 h 514840"/>
                  <a:gd name="connsiteX13" fmla="*/ 655 w 540410"/>
                  <a:gd name="connsiteY13" fmla="*/ 298543 h 514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40410" h="514840">
                    <a:moveTo>
                      <a:pt x="655" y="298543"/>
                    </a:moveTo>
                    <a:cubicBezTo>
                      <a:pt x="11238" y="333468"/>
                      <a:pt x="146705" y="505976"/>
                      <a:pt x="203855" y="514443"/>
                    </a:cubicBezTo>
                    <a:cubicBezTo>
                      <a:pt x="261005" y="522910"/>
                      <a:pt x="287463" y="393793"/>
                      <a:pt x="343555" y="349343"/>
                    </a:cubicBezTo>
                    <a:cubicBezTo>
                      <a:pt x="399647" y="304893"/>
                      <a:pt x="541463" y="261501"/>
                      <a:pt x="540405" y="247743"/>
                    </a:cubicBezTo>
                    <a:cubicBezTo>
                      <a:pt x="539347" y="233985"/>
                      <a:pt x="352022" y="290076"/>
                      <a:pt x="337205" y="266793"/>
                    </a:cubicBezTo>
                    <a:cubicBezTo>
                      <a:pt x="322388" y="243510"/>
                      <a:pt x="458913" y="116510"/>
                      <a:pt x="451505" y="108043"/>
                    </a:cubicBezTo>
                    <a:cubicBezTo>
                      <a:pt x="444097" y="99576"/>
                      <a:pt x="307572" y="229751"/>
                      <a:pt x="292755" y="215993"/>
                    </a:cubicBezTo>
                    <a:cubicBezTo>
                      <a:pt x="277938" y="202235"/>
                      <a:pt x="372130" y="27610"/>
                      <a:pt x="362605" y="25493"/>
                    </a:cubicBezTo>
                    <a:cubicBezTo>
                      <a:pt x="353080" y="23376"/>
                      <a:pt x="257830" y="207526"/>
                      <a:pt x="235605" y="203293"/>
                    </a:cubicBezTo>
                    <a:cubicBezTo>
                      <a:pt x="213380" y="199060"/>
                      <a:pt x="236663" y="4326"/>
                      <a:pt x="229255" y="93"/>
                    </a:cubicBezTo>
                    <a:cubicBezTo>
                      <a:pt x="221847" y="-4140"/>
                      <a:pt x="197505" y="136618"/>
                      <a:pt x="191155" y="177893"/>
                    </a:cubicBezTo>
                    <a:cubicBezTo>
                      <a:pt x="184805" y="219168"/>
                      <a:pt x="199622" y="226576"/>
                      <a:pt x="191155" y="247743"/>
                    </a:cubicBezTo>
                    <a:cubicBezTo>
                      <a:pt x="182688" y="268910"/>
                      <a:pt x="169988" y="293251"/>
                      <a:pt x="140355" y="304893"/>
                    </a:cubicBezTo>
                    <a:cubicBezTo>
                      <a:pt x="110722" y="316535"/>
                      <a:pt x="-9928" y="263618"/>
                      <a:pt x="655" y="29854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587739" y="2818281"/>
              <a:ext cx="1414840" cy="2406234"/>
              <a:chOff x="587739" y="2818281"/>
              <a:chExt cx="1414840" cy="2406234"/>
            </a:xfrm>
          </p:grpSpPr>
          <p:grpSp>
            <p:nvGrpSpPr>
              <p:cNvPr id="44" name="Group 43"/>
              <p:cNvGrpSpPr/>
              <p:nvPr/>
            </p:nvGrpSpPr>
            <p:grpSpPr>
              <a:xfrm>
                <a:off x="587739" y="3292791"/>
                <a:ext cx="1414840" cy="1931724"/>
                <a:chOff x="490092" y="3356992"/>
                <a:chExt cx="1414840" cy="1931724"/>
              </a:xfrm>
            </p:grpSpPr>
            <p:sp>
              <p:nvSpPr>
                <p:cNvPr id="191" name="Trapezoid 190"/>
                <p:cNvSpPr/>
                <p:nvPr/>
              </p:nvSpPr>
              <p:spPr>
                <a:xfrm rot="10800000">
                  <a:off x="490092" y="3905658"/>
                  <a:ext cx="1414840" cy="570919"/>
                </a:xfrm>
                <a:prstGeom prst="trapezoid">
                  <a:avLst>
                    <a:gd name="adj" fmla="val 52603"/>
                  </a:avLst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" name="Trapezoid 4"/>
                <p:cNvSpPr/>
                <p:nvPr/>
              </p:nvSpPr>
              <p:spPr>
                <a:xfrm>
                  <a:off x="490092" y="4252755"/>
                  <a:ext cx="1414840" cy="1035961"/>
                </a:xfrm>
                <a:prstGeom prst="trapezoid">
                  <a:avLst>
                    <a:gd name="adj" fmla="val 34807"/>
                  </a:avLst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657452" y="3356992"/>
                  <a:ext cx="1080120" cy="1006369"/>
                </a:xfrm>
                <a:prstGeom prst="roundRect">
                  <a:avLst>
                    <a:gd name="adj" fmla="val 38135"/>
                  </a:avLst>
                </a:prstGeom>
                <a:solidFill>
                  <a:srgbClr val="BAB3D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166" name="Group 165"/>
                <p:cNvGrpSpPr/>
                <p:nvPr/>
              </p:nvGrpSpPr>
              <p:grpSpPr>
                <a:xfrm>
                  <a:off x="1259304" y="3600623"/>
                  <a:ext cx="215627" cy="301878"/>
                  <a:chOff x="2008815" y="1758051"/>
                  <a:chExt cx="215627" cy="301878"/>
                </a:xfrm>
              </p:grpSpPr>
              <p:sp>
                <p:nvSpPr>
                  <p:cNvPr id="167" name="Oval 166"/>
                  <p:cNvSpPr/>
                  <p:nvPr/>
                </p:nvSpPr>
                <p:spPr>
                  <a:xfrm rot="19605006">
                    <a:off x="2008815" y="1758051"/>
                    <a:ext cx="215627" cy="301878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68" name="Oval 167"/>
                  <p:cNvSpPr/>
                  <p:nvPr/>
                </p:nvSpPr>
                <p:spPr>
                  <a:xfrm>
                    <a:off x="2039129" y="1881743"/>
                    <a:ext cx="45719" cy="45719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69" name="Group 168"/>
                <p:cNvGrpSpPr/>
                <p:nvPr/>
              </p:nvGrpSpPr>
              <p:grpSpPr>
                <a:xfrm flipH="1">
                  <a:off x="892164" y="3600623"/>
                  <a:ext cx="215627" cy="301878"/>
                  <a:chOff x="2008815" y="1758051"/>
                  <a:chExt cx="215627" cy="301878"/>
                </a:xfrm>
              </p:grpSpPr>
              <p:sp>
                <p:nvSpPr>
                  <p:cNvPr id="170" name="Oval 169"/>
                  <p:cNvSpPr/>
                  <p:nvPr/>
                </p:nvSpPr>
                <p:spPr>
                  <a:xfrm rot="19605006">
                    <a:off x="2008815" y="1758051"/>
                    <a:ext cx="215627" cy="301878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71" name="Oval 170"/>
                  <p:cNvSpPr/>
                  <p:nvPr/>
                </p:nvSpPr>
                <p:spPr>
                  <a:xfrm>
                    <a:off x="2039129" y="1881743"/>
                    <a:ext cx="45719" cy="45719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183" name="Isosceles Triangle 182"/>
                <p:cNvSpPr/>
                <p:nvPr/>
              </p:nvSpPr>
              <p:spPr>
                <a:xfrm rot="581355" flipV="1">
                  <a:off x="994758" y="4167130"/>
                  <a:ext cx="124256" cy="116616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4" name="Isosceles Triangle 183"/>
                <p:cNvSpPr/>
                <p:nvPr/>
              </p:nvSpPr>
              <p:spPr>
                <a:xfrm rot="6463797" flipV="1">
                  <a:off x="1251742" y="4130708"/>
                  <a:ext cx="123610" cy="116010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8" name="Freeform 187"/>
                <p:cNvSpPr/>
                <p:nvPr/>
              </p:nvSpPr>
              <p:spPr>
                <a:xfrm rot="10800000">
                  <a:off x="874229" y="3356992"/>
                  <a:ext cx="646567" cy="209228"/>
                </a:xfrm>
                <a:custGeom>
                  <a:avLst/>
                  <a:gdLst>
                    <a:gd name="connsiteX0" fmla="*/ 476578 w 646567"/>
                    <a:gd name="connsiteY0" fmla="*/ 284866 h 284866"/>
                    <a:gd name="connsiteX1" fmla="*/ 164016 w 646567"/>
                    <a:gd name="connsiteY1" fmla="*/ 284866 h 284866"/>
                    <a:gd name="connsiteX2" fmla="*/ 14632 w 646567"/>
                    <a:gd name="connsiteY2" fmla="*/ 254707 h 284866"/>
                    <a:gd name="connsiteX3" fmla="*/ 0 w 646567"/>
                    <a:gd name="connsiteY3" fmla="*/ 246765 h 284866"/>
                    <a:gd name="connsiteX4" fmla="*/ 39258 w 646567"/>
                    <a:gd name="connsiteY4" fmla="*/ 229008 h 284866"/>
                    <a:gd name="connsiteX5" fmla="*/ 320298 w 646567"/>
                    <a:gd name="connsiteY5" fmla="*/ 0 h 284866"/>
                    <a:gd name="connsiteX6" fmla="*/ 572762 w 646567"/>
                    <a:gd name="connsiteY6" fmla="*/ 212339 h 284866"/>
                    <a:gd name="connsiteX7" fmla="*/ 646567 w 646567"/>
                    <a:gd name="connsiteY7" fmla="*/ 243523 h 284866"/>
                    <a:gd name="connsiteX8" fmla="*/ 625962 w 646567"/>
                    <a:gd name="connsiteY8" fmla="*/ 254707 h 284866"/>
                    <a:gd name="connsiteX9" fmla="*/ 476578 w 646567"/>
                    <a:gd name="connsiteY9" fmla="*/ 284866 h 284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46567" h="284866">
                      <a:moveTo>
                        <a:pt x="476578" y="284866"/>
                      </a:moveTo>
                      <a:lnTo>
                        <a:pt x="164016" y="284866"/>
                      </a:lnTo>
                      <a:cubicBezTo>
                        <a:pt x="111027" y="284866"/>
                        <a:pt x="60547" y="274127"/>
                        <a:pt x="14632" y="254707"/>
                      </a:cubicBezTo>
                      <a:lnTo>
                        <a:pt x="0" y="246765"/>
                      </a:lnTo>
                      <a:lnTo>
                        <a:pt x="39258" y="229008"/>
                      </a:lnTo>
                      <a:cubicBezTo>
                        <a:pt x="139288" y="178072"/>
                        <a:pt x="232175" y="106499"/>
                        <a:pt x="320298" y="0"/>
                      </a:cubicBezTo>
                      <a:cubicBezTo>
                        <a:pt x="386197" y="90624"/>
                        <a:pt x="471145" y="159022"/>
                        <a:pt x="572762" y="212339"/>
                      </a:cubicBezTo>
                      <a:lnTo>
                        <a:pt x="646567" y="243523"/>
                      </a:lnTo>
                      <a:lnTo>
                        <a:pt x="625962" y="254707"/>
                      </a:lnTo>
                      <a:cubicBezTo>
                        <a:pt x="580047" y="274127"/>
                        <a:pt x="529567" y="284866"/>
                        <a:pt x="476578" y="28486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9" name="Isosceles Triangle 188"/>
                <p:cNvSpPr/>
                <p:nvPr/>
              </p:nvSpPr>
              <p:spPr>
                <a:xfrm rot="18022637" flipV="1">
                  <a:off x="1562438" y="3739459"/>
                  <a:ext cx="438610" cy="149658"/>
                </a:xfrm>
                <a:prstGeom prst="triangle">
                  <a:avLst/>
                </a:prstGeom>
                <a:solidFill>
                  <a:srgbClr val="BAB3D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0" name="Isosceles Triangle 189"/>
                <p:cNvSpPr/>
                <p:nvPr/>
              </p:nvSpPr>
              <p:spPr>
                <a:xfrm rot="3994770" flipV="1">
                  <a:off x="414425" y="3729167"/>
                  <a:ext cx="438610" cy="149658"/>
                </a:xfrm>
                <a:prstGeom prst="triangle">
                  <a:avLst/>
                </a:prstGeom>
                <a:solidFill>
                  <a:srgbClr val="BAB3D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" name="Freeform 17"/>
                <p:cNvSpPr/>
                <p:nvPr/>
              </p:nvSpPr>
              <p:spPr>
                <a:xfrm>
                  <a:off x="862958" y="4442782"/>
                  <a:ext cx="270102" cy="257322"/>
                </a:xfrm>
                <a:custGeom>
                  <a:avLst/>
                  <a:gdLst>
                    <a:gd name="connsiteX0" fmla="*/ 655 w 540410"/>
                    <a:gd name="connsiteY0" fmla="*/ 298543 h 514840"/>
                    <a:gd name="connsiteX1" fmla="*/ 203855 w 540410"/>
                    <a:gd name="connsiteY1" fmla="*/ 514443 h 514840"/>
                    <a:gd name="connsiteX2" fmla="*/ 343555 w 540410"/>
                    <a:gd name="connsiteY2" fmla="*/ 349343 h 514840"/>
                    <a:gd name="connsiteX3" fmla="*/ 540405 w 540410"/>
                    <a:gd name="connsiteY3" fmla="*/ 247743 h 514840"/>
                    <a:gd name="connsiteX4" fmla="*/ 337205 w 540410"/>
                    <a:gd name="connsiteY4" fmla="*/ 266793 h 514840"/>
                    <a:gd name="connsiteX5" fmla="*/ 451505 w 540410"/>
                    <a:gd name="connsiteY5" fmla="*/ 108043 h 514840"/>
                    <a:gd name="connsiteX6" fmla="*/ 292755 w 540410"/>
                    <a:gd name="connsiteY6" fmla="*/ 215993 h 514840"/>
                    <a:gd name="connsiteX7" fmla="*/ 362605 w 540410"/>
                    <a:gd name="connsiteY7" fmla="*/ 25493 h 514840"/>
                    <a:gd name="connsiteX8" fmla="*/ 235605 w 540410"/>
                    <a:gd name="connsiteY8" fmla="*/ 203293 h 514840"/>
                    <a:gd name="connsiteX9" fmla="*/ 229255 w 540410"/>
                    <a:gd name="connsiteY9" fmla="*/ 93 h 514840"/>
                    <a:gd name="connsiteX10" fmla="*/ 191155 w 540410"/>
                    <a:gd name="connsiteY10" fmla="*/ 177893 h 514840"/>
                    <a:gd name="connsiteX11" fmla="*/ 191155 w 540410"/>
                    <a:gd name="connsiteY11" fmla="*/ 247743 h 514840"/>
                    <a:gd name="connsiteX12" fmla="*/ 140355 w 540410"/>
                    <a:gd name="connsiteY12" fmla="*/ 304893 h 514840"/>
                    <a:gd name="connsiteX13" fmla="*/ 655 w 540410"/>
                    <a:gd name="connsiteY13" fmla="*/ 298543 h 5148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40410" h="514840">
                      <a:moveTo>
                        <a:pt x="655" y="298543"/>
                      </a:moveTo>
                      <a:cubicBezTo>
                        <a:pt x="11238" y="333468"/>
                        <a:pt x="146705" y="505976"/>
                        <a:pt x="203855" y="514443"/>
                      </a:cubicBezTo>
                      <a:cubicBezTo>
                        <a:pt x="261005" y="522910"/>
                        <a:pt x="287463" y="393793"/>
                        <a:pt x="343555" y="349343"/>
                      </a:cubicBezTo>
                      <a:cubicBezTo>
                        <a:pt x="399647" y="304893"/>
                        <a:pt x="541463" y="261501"/>
                        <a:pt x="540405" y="247743"/>
                      </a:cubicBezTo>
                      <a:cubicBezTo>
                        <a:pt x="539347" y="233985"/>
                        <a:pt x="352022" y="290076"/>
                        <a:pt x="337205" y="266793"/>
                      </a:cubicBezTo>
                      <a:cubicBezTo>
                        <a:pt x="322388" y="243510"/>
                        <a:pt x="458913" y="116510"/>
                        <a:pt x="451505" y="108043"/>
                      </a:cubicBezTo>
                      <a:cubicBezTo>
                        <a:pt x="444097" y="99576"/>
                        <a:pt x="307572" y="229751"/>
                        <a:pt x="292755" y="215993"/>
                      </a:cubicBezTo>
                      <a:cubicBezTo>
                        <a:pt x="277938" y="202235"/>
                        <a:pt x="372130" y="27610"/>
                        <a:pt x="362605" y="25493"/>
                      </a:cubicBezTo>
                      <a:cubicBezTo>
                        <a:pt x="353080" y="23376"/>
                        <a:pt x="257830" y="207526"/>
                        <a:pt x="235605" y="203293"/>
                      </a:cubicBezTo>
                      <a:cubicBezTo>
                        <a:pt x="213380" y="199060"/>
                        <a:pt x="236663" y="4326"/>
                        <a:pt x="229255" y="93"/>
                      </a:cubicBezTo>
                      <a:cubicBezTo>
                        <a:pt x="221847" y="-4140"/>
                        <a:pt x="197505" y="136618"/>
                        <a:pt x="191155" y="177893"/>
                      </a:cubicBezTo>
                      <a:cubicBezTo>
                        <a:pt x="184805" y="219168"/>
                        <a:pt x="199622" y="226576"/>
                        <a:pt x="191155" y="247743"/>
                      </a:cubicBezTo>
                      <a:cubicBezTo>
                        <a:pt x="182688" y="268910"/>
                        <a:pt x="169988" y="293251"/>
                        <a:pt x="140355" y="304893"/>
                      </a:cubicBezTo>
                      <a:cubicBezTo>
                        <a:pt x="110722" y="316535"/>
                        <a:pt x="-9928" y="263618"/>
                        <a:pt x="655" y="298543"/>
                      </a:cubicBezTo>
                      <a:close/>
                    </a:path>
                  </a:pathLst>
                </a:custGeom>
                <a:solidFill>
                  <a:srgbClr val="BAB3D2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2" name="Freeform 191"/>
                <p:cNvSpPr/>
                <p:nvPr/>
              </p:nvSpPr>
              <p:spPr>
                <a:xfrm flipH="1">
                  <a:off x="1238137" y="4429305"/>
                  <a:ext cx="270102" cy="257322"/>
                </a:xfrm>
                <a:custGeom>
                  <a:avLst/>
                  <a:gdLst>
                    <a:gd name="connsiteX0" fmla="*/ 655 w 540410"/>
                    <a:gd name="connsiteY0" fmla="*/ 298543 h 514840"/>
                    <a:gd name="connsiteX1" fmla="*/ 203855 w 540410"/>
                    <a:gd name="connsiteY1" fmla="*/ 514443 h 514840"/>
                    <a:gd name="connsiteX2" fmla="*/ 343555 w 540410"/>
                    <a:gd name="connsiteY2" fmla="*/ 349343 h 514840"/>
                    <a:gd name="connsiteX3" fmla="*/ 540405 w 540410"/>
                    <a:gd name="connsiteY3" fmla="*/ 247743 h 514840"/>
                    <a:gd name="connsiteX4" fmla="*/ 337205 w 540410"/>
                    <a:gd name="connsiteY4" fmla="*/ 266793 h 514840"/>
                    <a:gd name="connsiteX5" fmla="*/ 451505 w 540410"/>
                    <a:gd name="connsiteY5" fmla="*/ 108043 h 514840"/>
                    <a:gd name="connsiteX6" fmla="*/ 292755 w 540410"/>
                    <a:gd name="connsiteY6" fmla="*/ 215993 h 514840"/>
                    <a:gd name="connsiteX7" fmla="*/ 362605 w 540410"/>
                    <a:gd name="connsiteY7" fmla="*/ 25493 h 514840"/>
                    <a:gd name="connsiteX8" fmla="*/ 235605 w 540410"/>
                    <a:gd name="connsiteY8" fmla="*/ 203293 h 514840"/>
                    <a:gd name="connsiteX9" fmla="*/ 229255 w 540410"/>
                    <a:gd name="connsiteY9" fmla="*/ 93 h 514840"/>
                    <a:gd name="connsiteX10" fmla="*/ 191155 w 540410"/>
                    <a:gd name="connsiteY10" fmla="*/ 177893 h 514840"/>
                    <a:gd name="connsiteX11" fmla="*/ 191155 w 540410"/>
                    <a:gd name="connsiteY11" fmla="*/ 247743 h 514840"/>
                    <a:gd name="connsiteX12" fmla="*/ 140355 w 540410"/>
                    <a:gd name="connsiteY12" fmla="*/ 304893 h 514840"/>
                    <a:gd name="connsiteX13" fmla="*/ 655 w 540410"/>
                    <a:gd name="connsiteY13" fmla="*/ 298543 h 5148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40410" h="514840">
                      <a:moveTo>
                        <a:pt x="655" y="298543"/>
                      </a:moveTo>
                      <a:cubicBezTo>
                        <a:pt x="11238" y="333468"/>
                        <a:pt x="146705" y="505976"/>
                        <a:pt x="203855" y="514443"/>
                      </a:cubicBezTo>
                      <a:cubicBezTo>
                        <a:pt x="261005" y="522910"/>
                        <a:pt x="287463" y="393793"/>
                        <a:pt x="343555" y="349343"/>
                      </a:cubicBezTo>
                      <a:cubicBezTo>
                        <a:pt x="399647" y="304893"/>
                        <a:pt x="541463" y="261501"/>
                        <a:pt x="540405" y="247743"/>
                      </a:cubicBezTo>
                      <a:cubicBezTo>
                        <a:pt x="539347" y="233985"/>
                        <a:pt x="352022" y="290076"/>
                        <a:pt x="337205" y="266793"/>
                      </a:cubicBezTo>
                      <a:cubicBezTo>
                        <a:pt x="322388" y="243510"/>
                        <a:pt x="458913" y="116510"/>
                        <a:pt x="451505" y="108043"/>
                      </a:cubicBezTo>
                      <a:cubicBezTo>
                        <a:pt x="444097" y="99576"/>
                        <a:pt x="307572" y="229751"/>
                        <a:pt x="292755" y="215993"/>
                      </a:cubicBezTo>
                      <a:cubicBezTo>
                        <a:pt x="277938" y="202235"/>
                        <a:pt x="372130" y="27610"/>
                        <a:pt x="362605" y="25493"/>
                      </a:cubicBezTo>
                      <a:cubicBezTo>
                        <a:pt x="353080" y="23376"/>
                        <a:pt x="257830" y="207526"/>
                        <a:pt x="235605" y="203293"/>
                      </a:cubicBezTo>
                      <a:cubicBezTo>
                        <a:pt x="213380" y="199060"/>
                        <a:pt x="236663" y="4326"/>
                        <a:pt x="229255" y="93"/>
                      </a:cubicBezTo>
                      <a:cubicBezTo>
                        <a:pt x="221847" y="-4140"/>
                        <a:pt x="197505" y="136618"/>
                        <a:pt x="191155" y="177893"/>
                      </a:cubicBezTo>
                      <a:cubicBezTo>
                        <a:pt x="184805" y="219168"/>
                        <a:pt x="199622" y="226576"/>
                        <a:pt x="191155" y="247743"/>
                      </a:cubicBezTo>
                      <a:cubicBezTo>
                        <a:pt x="182688" y="268910"/>
                        <a:pt x="169988" y="293251"/>
                        <a:pt x="140355" y="304893"/>
                      </a:cubicBezTo>
                      <a:cubicBezTo>
                        <a:pt x="110722" y="316535"/>
                        <a:pt x="-9928" y="263618"/>
                        <a:pt x="655" y="298543"/>
                      </a:cubicBezTo>
                      <a:close/>
                    </a:path>
                  </a:pathLst>
                </a:custGeom>
                <a:solidFill>
                  <a:srgbClr val="BAB3D2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82" name="Arc 181"/>
              <p:cNvSpPr/>
              <p:nvPr/>
            </p:nvSpPr>
            <p:spPr>
              <a:xfrm rot="8040288">
                <a:off x="645433" y="2834337"/>
                <a:ext cx="1298205" cy="1266094"/>
              </a:xfrm>
              <a:prstGeom prst="arc">
                <a:avLst>
                  <a:gd name="adj1" fmla="val 16446193"/>
                  <a:gd name="adj2" fmla="val 21208354"/>
                </a:avLst>
              </a:prstGeom>
              <a:ln w="19050">
                <a:solidFill>
                  <a:srgbClr val="9C93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75" name="Group 74"/>
          <p:cNvGrpSpPr/>
          <p:nvPr/>
        </p:nvGrpSpPr>
        <p:grpSpPr>
          <a:xfrm>
            <a:off x="5178777" y="3736967"/>
            <a:ext cx="1665133" cy="2751103"/>
            <a:chOff x="5255197" y="3547441"/>
            <a:chExt cx="1494314" cy="2468880"/>
          </a:xfrm>
        </p:grpSpPr>
        <p:grpSp>
          <p:nvGrpSpPr>
            <p:cNvPr id="290" name="Group 289"/>
            <p:cNvGrpSpPr/>
            <p:nvPr/>
          </p:nvGrpSpPr>
          <p:grpSpPr>
            <a:xfrm>
              <a:off x="5255197" y="3547441"/>
              <a:ext cx="1494314" cy="2468880"/>
              <a:chOff x="5412942" y="3673717"/>
              <a:chExt cx="1173233" cy="2100831"/>
            </a:xfrm>
            <a:solidFill>
              <a:schemeClr val="bg1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291" name="Group 290"/>
              <p:cNvGrpSpPr/>
              <p:nvPr/>
            </p:nvGrpSpPr>
            <p:grpSpPr>
              <a:xfrm>
                <a:off x="5412942" y="4541779"/>
                <a:ext cx="1173233" cy="948745"/>
                <a:chOff x="5712475" y="4783232"/>
                <a:chExt cx="889877" cy="655806"/>
              </a:xfrm>
              <a:grpFill/>
            </p:grpSpPr>
            <p:sp>
              <p:nvSpPr>
                <p:cNvPr id="307" name="Teardrop 65"/>
                <p:cNvSpPr/>
                <p:nvPr/>
              </p:nvSpPr>
              <p:spPr>
                <a:xfrm rot="16200000">
                  <a:off x="6009351" y="4846037"/>
                  <a:ext cx="655806" cy="530196"/>
                </a:xfrm>
                <a:custGeom>
                  <a:avLst/>
                  <a:gdLst>
                    <a:gd name="connsiteX0" fmla="*/ 0 w 755906"/>
                    <a:gd name="connsiteY0" fmla="*/ 539498 h 1078996"/>
                    <a:gd name="connsiteX1" fmla="*/ 377953 w 755906"/>
                    <a:gd name="connsiteY1" fmla="*/ 0 h 1078996"/>
                    <a:gd name="connsiteX2" fmla="*/ 755906 w 755906"/>
                    <a:gd name="connsiteY2" fmla="*/ 0 h 1078996"/>
                    <a:gd name="connsiteX3" fmla="*/ 755906 w 755906"/>
                    <a:gd name="connsiteY3" fmla="*/ 539498 h 1078996"/>
                    <a:gd name="connsiteX4" fmla="*/ 377953 w 755906"/>
                    <a:gd name="connsiteY4" fmla="*/ 1078996 h 1078996"/>
                    <a:gd name="connsiteX5" fmla="*/ 0 w 755906"/>
                    <a:gd name="connsiteY5" fmla="*/ 539498 h 1078996"/>
                    <a:gd name="connsiteX0" fmla="*/ 0 w 1088415"/>
                    <a:gd name="connsiteY0" fmla="*/ 539498 h 1085398"/>
                    <a:gd name="connsiteX1" fmla="*/ 377953 w 1088415"/>
                    <a:gd name="connsiteY1" fmla="*/ 0 h 1085398"/>
                    <a:gd name="connsiteX2" fmla="*/ 755906 w 1088415"/>
                    <a:gd name="connsiteY2" fmla="*/ 0 h 1085398"/>
                    <a:gd name="connsiteX3" fmla="*/ 1088415 w 1088415"/>
                    <a:gd name="connsiteY3" fmla="*/ 216226 h 1085398"/>
                    <a:gd name="connsiteX4" fmla="*/ 377953 w 1088415"/>
                    <a:gd name="connsiteY4" fmla="*/ 1078996 h 1085398"/>
                    <a:gd name="connsiteX5" fmla="*/ 0 w 1088415"/>
                    <a:gd name="connsiteY5" fmla="*/ 539498 h 1085398"/>
                    <a:gd name="connsiteX0" fmla="*/ 0 w 1088415"/>
                    <a:gd name="connsiteY0" fmla="*/ 550532 h 1096432"/>
                    <a:gd name="connsiteX1" fmla="*/ 377953 w 1088415"/>
                    <a:gd name="connsiteY1" fmla="*/ 11034 h 1096432"/>
                    <a:gd name="connsiteX2" fmla="*/ 755906 w 1088415"/>
                    <a:gd name="connsiteY2" fmla="*/ 11034 h 1096432"/>
                    <a:gd name="connsiteX3" fmla="*/ 1088415 w 1088415"/>
                    <a:gd name="connsiteY3" fmla="*/ 227260 h 1096432"/>
                    <a:gd name="connsiteX4" fmla="*/ 377953 w 1088415"/>
                    <a:gd name="connsiteY4" fmla="*/ 1090030 h 1096432"/>
                    <a:gd name="connsiteX5" fmla="*/ 0 w 1088415"/>
                    <a:gd name="connsiteY5" fmla="*/ 550532 h 1096432"/>
                    <a:gd name="connsiteX0" fmla="*/ 0 w 1088415"/>
                    <a:gd name="connsiteY0" fmla="*/ 542107 h 1088007"/>
                    <a:gd name="connsiteX1" fmla="*/ 377953 w 1088415"/>
                    <a:gd name="connsiteY1" fmla="*/ 2609 h 1088007"/>
                    <a:gd name="connsiteX2" fmla="*/ 718961 w 1088415"/>
                    <a:gd name="connsiteY2" fmla="*/ 11846 h 1088007"/>
                    <a:gd name="connsiteX3" fmla="*/ 1088415 w 1088415"/>
                    <a:gd name="connsiteY3" fmla="*/ 218835 h 1088007"/>
                    <a:gd name="connsiteX4" fmla="*/ 377953 w 1088415"/>
                    <a:gd name="connsiteY4" fmla="*/ 1081605 h 1088007"/>
                    <a:gd name="connsiteX5" fmla="*/ 0 w 1088415"/>
                    <a:gd name="connsiteY5" fmla="*/ 542107 h 1088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8415" h="1088007">
                      <a:moveTo>
                        <a:pt x="0" y="542107"/>
                      </a:moveTo>
                      <a:cubicBezTo>
                        <a:pt x="0" y="244150"/>
                        <a:pt x="169215" y="2609"/>
                        <a:pt x="377953" y="2609"/>
                      </a:cubicBezTo>
                      <a:lnTo>
                        <a:pt x="718961" y="11846"/>
                      </a:lnTo>
                      <a:cubicBezTo>
                        <a:pt x="1032998" y="-29994"/>
                        <a:pt x="1088415" y="39002"/>
                        <a:pt x="1088415" y="218835"/>
                      </a:cubicBezTo>
                      <a:cubicBezTo>
                        <a:pt x="1088415" y="516792"/>
                        <a:pt x="559356" y="1027726"/>
                        <a:pt x="377953" y="1081605"/>
                      </a:cubicBezTo>
                      <a:cubicBezTo>
                        <a:pt x="196551" y="1135484"/>
                        <a:pt x="0" y="840064"/>
                        <a:pt x="0" y="54210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8" name="Teardrop 65"/>
                <p:cNvSpPr/>
                <p:nvPr/>
              </p:nvSpPr>
              <p:spPr>
                <a:xfrm rot="5400000" flipH="1">
                  <a:off x="5649670" y="4846037"/>
                  <a:ext cx="655806" cy="530196"/>
                </a:xfrm>
                <a:custGeom>
                  <a:avLst/>
                  <a:gdLst>
                    <a:gd name="connsiteX0" fmla="*/ 0 w 755906"/>
                    <a:gd name="connsiteY0" fmla="*/ 539498 h 1078996"/>
                    <a:gd name="connsiteX1" fmla="*/ 377953 w 755906"/>
                    <a:gd name="connsiteY1" fmla="*/ 0 h 1078996"/>
                    <a:gd name="connsiteX2" fmla="*/ 755906 w 755906"/>
                    <a:gd name="connsiteY2" fmla="*/ 0 h 1078996"/>
                    <a:gd name="connsiteX3" fmla="*/ 755906 w 755906"/>
                    <a:gd name="connsiteY3" fmla="*/ 539498 h 1078996"/>
                    <a:gd name="connsiteX4" fmla="*/ 377953 w 755906"/>
                    <a:gd name="connsiteY4" fmla="*/ 1078996 h 1078996"/>
                    <a:gd name="connsiteX5" fmla="*/ 0 w 755906"/>
                    <a:gd name="connsiteY5" fmla="*/ 539498 h 1078996"/>
                    <a:gd name="connsiteX0" fmla="*/ 0 w 1088415"/>
                    <a:gd name="connsiteY0" fmla="*/ 539498 h 1085398"/>
                    <a:gd name="connsiteX1" fmla="*/ 377953 w 1088415"/>
                    <a:gd name="connsiteY1" fmla="*/ 0 h 1085398"/>
                    <a:gd name="connsiteX2" fmla="*/ 755906 w 1088415"/>
                    <a:gd name="connsiteY2" fmla="*/ 0 h 1085398"/>
                    <a:gd name="connsiteX3" fmla="*/ 1088415 w 1088415"/>
                    <a:gd name="connsiteY3" fmla="*/ 216226 h 1085398"/>
                    <a:gd name="connsiteX4" fmla="*/ 377953 w 1088415"/>
                    <a:gd name="connsiteY4" fmla="*/ 1078996 h 1085398"/>
                    <a:gd name="connsiteX5" fmla="*/ 0 w 1088415"/>
                    <a:gd name="connsiteY5" fmla="*/ 539498 h 1085398"/>
                    <a:gd name="connsiteX0" fmla="*/ 0 w 1088415"/>
                    <a:gd name="connsiteY0" fmla="*/ 550532 h 1096432"/>
                    <a:gd name="connsiteX1" fmla="*/ 377953 w 1088415"/>
                    <a:gd name="connsiteY1" fmla="*/ 11034 h 1096432"/>
                    <a:gd name="connsiteX2" fmla="*/ 755906 w 1088415"/>
                    <a:gd name="connsiteY2" fmla="*/ 11034 h 1096432"/>
                    <a:gd name="connsiteX3" fmla="*/ 1088415 w 1088415"/>
                    <a:gd name="connsiteY3" fmla="*/ 227260 h 1096432"/>
                    <a:gd name="connsiteX4" fmla="*/ 377953 w 1088415"/>
                    <a:gd name="connsiteY4" fmla="*/ 1090030 h 1096432"/>
                    <a:gd name="connsiteX5" fmla="*/ 0 w 1088415"/>
                    <a:gd name="connsiteY5" fmla="*/ 550532 h 1096432"/>
                    <a:gd name="connsiteX0" fmla="*/ 0 w 1088415"/>
                    <a:gd name="connsiteY0" fmla="*/ 542107 h 1088007"/>
                    <a:gd name="connsiteX1" fmla="*/ 377953 w 1088415"/>
                    <a:gd name="connsiteY1" fmla="*/ 2609 h 1088007"/>
                    <a:gd name="connsiteX2" fmla="*/ 718961 w 1088415"/>
                    <a:gd name="connsiteY2" fmla="*/ 11846 h 1088007"/>
                    <a:gd name="connsiteX3" fmla="*/ 1088415 w 1088415"/>
                    <a:gd name="connsiteY3" fmla="*/ 218835 h 1088007"/>
                    <a:gd name="connsiteX4" fmla="*/ 377953 w 1088415"/>
                    <a:gd name="connsiteY4" fmla="*/ 1081605 h 1088007"/>
                    <a:gd name="connsiteX5" fmla="*/ 0 w 1088415"/>
                    <a:gd name="connsiteY5" fmla="*/ 542107 h 1088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8415" h="1088007">
                      <a:moveTo>
                        <a:pt x="0" y="542107"/>
                      </a:moveTo>
                      <a:cubicBezTo>
                        <a:pt x="0" y="244150"/>
                        <a:pt x="169215" y="2609"/>
                        <a:pt x="377953" y="2609"/>
                      </a:cubicBezTo>
                      <a:lnTo>
                        <a:pt x="718961" y="11846"/>
                      </a:lnTo>
                      <a:cubicBezTo>
                        <a:pt x="1032998" y="-29994"/>
                        <a:pt x="1088415" y="39002"/>
                        <a:pt x="1088415" y="218835"/>
                      </a:cubicBezTo>
                      <a:cubicBezTo>
                        <a:pt x="1088415" y="516792"/>
                        <a:pt x="559356" y="1027726"/>
                        <a:pt x="377953" y="1081605"/>
                      </a:cubicBezTo>
                      <a:cubicBezTo>
                        <a:pt x="196551" y="1135484"/>
                        <a:pt x="0" y="840064"/>
                        <a:pt x="0" y="54210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92" name="Pie 291"/>
              <p:cNvSpPr/>
              <p:nvPr/>
            </p:nvSpPr>
            <p:spPr>
              <a:xfrm rot="5400000">
                <a:off x="5469861" y="5389272"/>
                <a:ext cx="385276" cy="385276"/>
              </a:xfrm>
              <a:prstGeom prst="pie">
                <a:avLst>
                  <a:gd name="adj1" fmla="val 5372718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93" name="Pie 292"/>
              <p:cNvSpPr/>
              <p:nvPr/>
            </p:nvSpPr>
            <p:spPr>
              <a:xfrm rot="5400000">
                <a:off x="6117209" y="5389272"/>
                <a:ext cx="385276" cy="385276"/>
              </a:xfrm>
              <a:prstGeom prst="pie">
                <a:avLst>
                  <a:gd name="adj1" fmla="val 5372718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94" name="Rounded Rectangle 293"/>
              <p:cNvSpPr/>
              <p:nvPr/>
            </p:nvSpPr>
            <p:spPr>
              <a:xfrm>
                <a:off x="5459498" y="3832073"/>
                <a:ext cx="1080120" cy="1006369"/>
              </a:xfrm>
              <a:prstGeom prst="roundRect">
                <a:avLst>
                  <a:gd name="adj" fmla="val 3056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95" name="Group 294"/>
              <p:cNvGrpSpPr/>
              <p:nvPr/>
            </p:nvGrpSpPr>
            <p:grpSpPr>
              <a:xfrm>
                <a:off x="6064668" y="4022421"/>
                <a:ext cx="215627" cy="301878"/>
                <a:chOff x="2008815" y="1758051"/>
                <a:chExt cx="215627" cy="301878"/>
              </a:xfrm>
              <a:grpFill/>
            </p:grpSpPr>
            <p:sp>
              <p:nvSpPr>
                <p:cNvPr id="305" name="Oval 304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6" name="Oval 305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96" name="Group 295"/>
              <p:cNvGrpSpPr/>
              <p:nvPr/>
            </p:nvGrpSpPr>
            <p:grpSpPr>
              <a:xfrm flipH="1">
                <a:off x="5697528" y="4022421"/>
                <a:ext cx="215627" cy="301878"/>
                <a:chOff x="2008815" y="1758051"/>
                <a:chExt cx="215627" cy="301878"/>
              </a:xfrm>
              <a:grpFill/>
            </p:grpSpPr>
            <p:sp>
              <p:nvSpPr>
                <p:cNvPr id="303" name="Oval 302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4" name="Oval 303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97" name="Isosceles Triangle 296"/>
              <p:cNvSpPr/>
              <p:nvPr/>
            </p:nvSpPr>
            <p:spPr>
              <a:xfrm>
                <a:off x="5957881" y="4352682"/>
                <a:ext cx="91440" cy="6583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98" name="Moon 53"/>
              <p:cNvSpPr/>
              <p:nvPr/>
            </p:nvSpPr>
            <p:spPr>
              <a:xfrm rot="16200000">
                <a:off x="5914118" y="4346054"/>
                <a:ext cx="194638" cy="546716"/>
              </a:xfrm>
              <a:custGeom>
                <a:avLst/>
                <a:gdLst>
                  <a:gd name="connsiteX0" fmla="*/ 176164 w 176164"/>
                  <a:gd name="connsiteY0" fmla="*/ 546715 h 546715"/>
                  <a:gd name="connsiteX1" fmla="*/ 0 w 176164"/>
                  <a:gd name="connsiteY1" fmla="*/ 273357 h 546715"/>
                  <a:gd name="connsiteX2" fmla="*/ 176164 w 176164"/>
                  <a:gd name="connsiteY2" fmla="*/ -1 h 546715"/>
                  <a:gd name="connsiteX3" fmla="*/ 88082 w 176164"/>
                  <a:gd name="connsiteY3" fmla="*/ 273357 h 546715"/>
                  <a:gd name="connsiteX4" fmla="*/ 176164 w 176164"/>
                  <a:gd name="connsiteY4" fmla="*/ 546715 h 546715"/>
                  <a:gd name="connsiteX0" fmla="*/ 194638 w 194638"/>
                  <a:gd name="connsiteY0" fmla="*/ 546716 h 546716"/>
                  <a:gd name="connsiteX1" fmla="*/ 0 w 194638"/>
                  <a:gd name="connsiteY1" fmla="*/ 273361 h 546716"/>
                  <a:gd name="connsiteX2" fmla="*/ 194638 w 194638"/>
                  <a:gd name="connsiteY2" fmla="*/ 0 h 546716"/>
                  <a:gd name="connsiteX3" fmla="*/ 106556 w 194638"/>
                  <a:gd name="connsiteY3" fmla="*/ 273358 h 546716"/>
                  <a:gd name="connsiteX4" fmla="*/ 194638 w 194638"/>
                  <a:gd name="connsiteY4" fmla="*/ 546716 h 546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4638" h="546716">
                    <a:moveTo>
                      <a:pt x="194638" y="546716"/>
                    </a:moveTo>
                    <a:cubicBezTo>
                      <a:pt x="97345" y="546716"/>
                      <a:pt x="0" y="424332"/>
                      <a:pt x="0" y="273361"/>
                    </a:cubicBezTo>
                    <a:cubicBezTo>
                      <a:pt x="0" y="122390"/>
                      <a:pt x="97345" y="0"/>
                      <a:pt x="194638" y="0"/>
                    </a:cubicBezTo>
                    <a:cubicBezTo>
                      <a:pt x="139189" y="64531"/>
                      <a:pt x="106556" y="165806"/>
                      <a:pt x="106556" y="273358"/>
                    </a:cubicBezTo>
                    <a:cubicBezTo>
                      <a:pt x="106556" y="380910"/>
                      <a:pt x="139189" y="482185"/>
                      <a:pt x="194638" y="5467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5909485" y="4570925"/>
                <a:ext cx="56221" cy="683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6061885" y="4575547"/>
                <a:ext cx="56221" cy="683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01" name="Isosceles Triangle 71"/>
              <p:cNvSpPr/>
              <p:nvPr/>
            </p:nvSpPr>
            <p:spPr>
              <a:xfrm>
                <a:off x="5816678" y="4890287"/>
                <a:ext cx="365760" cy="548392"/>
              </a:xfrm>
              <a:custGeom>
                <a:avLst/>
                <a:gdLst>
                  <a:gd name="connsiteX0" fmla="*/ 0 w 358801"/>
                  <a:gd name="connsiteY0" fmla="*/ 373120 h 373120"/>
                  <a:gd name="connsiteX1" fmla="*/ 179401 w 358801"/>
                  <a:gd name="connsiteY1" fmla="*/ 0 h 373120"/>
                  <a:gd name="connsiteX2" fmla="*/ 358801 w 358801"/>
                  <a:gd name="connsiteY2" fmla="*/ 373120 h 373120"/>
                  <a:gd name="connsiteX3" fmla="*/ 0 w 358801"/>
                  <a:gd name="connsiteY3" fmla="*/ 373120 h 373120"/>
                  <a:gd name="connsiteX0" fmla="*/ 0 w 358801"/>
                  <a:gd name="connsiteY0" fmla="*/ 299229 h 299229"/>
                  <a:gd name="connsiteX1" fmla="*/ 179401 w 358801"/>
                  <a:gd name="connsiteY1" fmla="*/ 0 h 299229"/>
                  <a:gd name="connsiteX2" fmla="*/ 358801 w 358801"/>
                  <a:gd name="connsiteY2" fmla="*/ 299229 h 299229"/>
                  <a:gd name="connsiteX3" fmla="*/ 0 w 358801"/>
                  <a:gd name="connsiteY3" fmla="*/ 299229 h 299229"/>
                  <a:gd name="connsiteX0" fmla="*/ 0 w 386510"/>
                  <a:gd name="connsiteY0" fmla="*/ 493193 h 493193"/>
                  <a:gd name="connsiteX1" fmla="*/ 207110 w 386510"/>
                  <a:gd name="connsiteY1" fmla="*/ 0 h 493193"/>
                  <a:gd name="connsiteX2" fmla="*/ 386510 w 386510"/>
                  <a:gd name="connsiteY2" fmla="*/ 299229 h 493193"/>
                  <a:gd name="connsiteX3" fmla="*/ 0 w 386510"/>
                  <a:gd name="connsiteY3" fmla="*/ 493193 h 493193"/>
                  <a:gd name="connsiteX0" fmla="*/ 0 w 423456"/>
                  <a:gd name="connsiteY0" fmla="*/ 493193 h 493193"/>
                  <a:gd name="connsiteX1" fmla="*/ 207110 w 423456"/>
                  <a:gd name="connsiteY1" fmla="*/ 0 h 493193"/>
                  <a:gd name="connsiteX2" fmla="*/ 423456 w 423456"/>
                  <a:gd name="connsiteY2" fmla="*/ 465483 h 493193"/>
                  <a:gd name="connsiteX3" fmla="*/ 0 w 423456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531240"/>
                  <a:gd name="connsiteX1" fmla="*/ 207110 w 441929"/>
                  <a:gd name="connsiteY1" fmla="*/ 0 h 531240"/>
                  <a:gd name="connsiteX2" fmla="*/ 441929 w 441929"/>
                  <a:gd name="connsiteY2" fmla="*/ 483956 h 531240"/>
                  <a:gd name="connsiteX3" fmla="*/ 0 w 441929"/>
                  <a:gd name="connsiteY3" fmla="*/ 493193 h 531240"/>
                  <a:gd name="connsiteX0" fmla="*/ 0 w 441929"/>
                  <a:gd name="connsiteY0" fmla="*/ 493193 h 548392"/>
                  <a:gd name="connsiteX1" fmla="*/ 207110 w 441929"/>
                  <a:gd name="connsiteY1" fmla="*/ 0 h 548392"/>
                  <a:gd name="connsiteX2" fmla="*/ 441929 w 441929"/>
                  <a:gd name="connsiteY2" fmla="*/ 483956 h 548392"/>
                  <a:gd name="connsiteX3" fmla="*/ 0 w 441929"/>
                  <a:gd name="connsiteY3" fmla="*/ 493193 h 548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1929" h="548392">
                    <a:moveTo>
                      <a:pt x="0" y="493193"/>
                    </a:moveTo>
                    <a:cubicBezTo>
                      <a:pt x="13619" y="310323"/>
                      <a:pt x="91891" y="136689"/>
                      <a:pt x="207110" y="0"/>
                    </a:cubicBezTo>
                    <a:cubicBezTo>
                      <a:pt x="340801" y="152082"/>
                      <a:pt x="428310" y="285692"/>
                      <a:pt x="441929" y="483956"/>
                    </a:cubicBezTo>
                    <a:cubicBezTo>
                      <a:pt x="294619" y="551689"/>
                      <a:pt x="156546" y="582478"/>
                      <a:pt x="0" y="49319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02" name="Trapezoid 301"/>
              <p:cNvSpPr/>
              <p:nvPr/>
            </p:nvSpPr>
            <p:spPr>
              <a:xfrm>
                <a:off x="5816678" y="3673717"/>
                <a:ext cx="324023" cy="171514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74" name="Group 73"/>
            <p:cNvGrpSpPr/>
            <p:nvPr/>
          </p:nvGrpSpPr>
          <p:grpSpPr>
            <a:xfrm>
              <a:off x="5412942" y="3673717"/>
              <a:ext cx="1173233" cy="2100831"/>
              <a:chOff x="5412942" y="3673717"/>
              <a:chExt cx="1173233" cy="2100831"/>
            </a:xfrm>
          </p:grpSpPr>
          <p:grpSp>
            <p:nvGrpSpPr>
              <p:cNvPr id="70" name="Group 69"/>
              <p:cNvGrpSpPr/>
              <p:nvPr/>
            </p:nvGrpSpPr>
            <p:grpSpPr>
              <a:xfrm>
                <a:off x="5412942" y="4541779"/>
                <a:ext cx="1173233" cy="948745"/>
                <a:chOff x="5712475" y="4783232"/>
                <a:chExt cx="889877" cy="655806"/>
              </a:xfrm>
            </p:grpSpPr>
            <p:sp>
              <p:nvSpPr>
                <p:cNvPr id="66" name="Teardrop 65"/>
                <p:cNvSpPr/>
                <p:nvPr/>
              </p:nvSpPr>
              <p:spPr>
                <a:xfrm rot="16200000">
                  <a:off x="6009351" y="4846037"/>
                  <a:ext cx="655806" cy="530196"/>
                </a:xfrm>
                <a:custGeom>
                  <a:avLst/>
                  <a:gdLst>
                    <a:gd name="connsiteX0" fmla="*/ 0 w 755906"/>
                    <a:gd name="connsiteY0" fmla="*/ 539498 h 1078996"/>
                    <a:gd name="connsiteX1" fmla="*/ 377953 w 755906"/>
                    <a:gd name="connsiteY1" fmla="*/ 0 h 1078996"/>
                    <a:gd name="connsiteX2" fmla="*/ 755906 w 755906"/>
                    <a:gd name="connsiteY2" fmla="*/ 0 h 1078996"/>
                    <a:gd name="connsiteX3" fmla="*/ 755906 w 755906"/>
                    <a:gd name="connsiteY3" fmla="*/ 539498 h 1078996"/>
                    <a:gd name="connsiteX4" fmla="*/ 377953 w 755906"/>
                    <a:gd name="connsiteY4" fmla="*/ 1078996 h 1078996"/>
                    <a:gd name="connsiteX5" fmla="*/ 0 w 755906"/>
                    <a:gd name="connsiteY5" fmla="*/ 539498 h 1078996"/>
                    <a:gd name="connsiteX0" fmla="*/ 0 w 1088415"/>
                    <a:gd name="connsiteY0" fmla="*/ 539498 h 1085398"/>
                    <a:gd name="connsiteX1" fmla="*/ 377953 w 1088415"/>
                    <a:gd name="connsiteY1" fmla="*/ 0 h 1085398"/>
                    <a:gd name="connsiteX2" fmla="*/ 755906 w 1088415"/>
                    <a:gd name="connsiteY2" fmla="*/ 0 h 1085398"/>
                    <a:gd name="connsiteX3" fmla="*/ 1088415 w 1088415"/>
                    <a:gd name="connsiteY3" fmla="*/ 216226 h 1085398"/>
                    <a:gd name="connsiteX4" fmla="*/ 377953 w 1088415"/>
                    <a:gd name="connsiteY4" fmla="*/ 1078996 h 1085398"/>
                    <a:gd name="connsiteX5" fmla="*/ 0 w 1088415"/>
                    <a:gd name="connsiteY5" fmla="*/ 539498 h 1085398"/>
                    <a:gd name="connsiteX0" fmla="*/ 0 w 1088415"/>
                    <a:gd name="connsiteY0" fmla="*/ 550532 h 1096432"/>
                    <a:gd name="connsiteX1" fmla="*/ 377953 w 1088415"/>
                    <a:gd name="connsiteY1" fmla="*/ 11034 h 1096432"/>
                    <a:gd name="connsiteX2" fmla="*/ 755906 w 1088415"/>
                    <a:gd name="connsiteY2" fmla="*/ 11034 h 1096432"/>
                    <a:gd name="connsiteX3" fmla="*/ 1088415 w 1088415"/>
                    <a:gd name="connsiteY3" fmla="*/ 227260 h 1096432"/>
                    <a:gd name="connsiteX4" fmla="*/ 377953 w 1088415"/>
                    <a:gd name="connsiteY4" fmla="*/ 1090030 h 1096432"/>
                    <a:gd name="connsiteX5" fmla="*/ 0 w 1088415"/>
                    <a:gd name="connsiteY5" fmla="*/ 550532 h 1096432"/>
                    <a:gd name="connsiteX0" fmla="*/ 0 w 1088415"/>
                    <a:gd name="connsiteY0" fmla="*/ 542107 h 1088007"/>
                    <a:gd name="connsiteX1" fmla="*/ 377953 w 1088415"/>
                    <a:gd name="connsiteY1" fmla="*/ 2609 h 1088007"/>
                    <a:gd name="connsiteX2" fmla="*/ 718961 w 1088415"/>
                    <a:gd name="connsiteY2" fmla="*/ 11846 h 1088007"/>
                    <a:gd name="connsiteX3" fmla="*/ 1088415 w 1088415"/>
                    <a:gd name="connsiteY3" fmla="*/ 218835 h 1088007"/>
                    <a:gd name="connsiteX4" fmla="*/ 377953 w 1088415"/>
                    <a:gd name="connsiteY4" fmla="*/ 1081605 h 1088007"/>
                    <a:gd name="connsiteX5" fmla="*/ 0 w 1088415"/>
                    <a:gd name="connsiteY5" fmla="*/ 542107 h 1088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8415" h="1088007">
                      <a:moveTo>
                        <a:pt x="0" y="542107"/>
                      </a:moveTo>
                      <a:cubicBezTo>
                        <a:pt x="0" y="244150"/>
                        <a:pt x="169215" y="2609"/>
                        <a:pt x="377953" y="2609"/>
                      </a:cubicBezTo>
                      <a:lnTo>
                        <a:pt x="718961" y="11846"/>
                      </a:lnTo>
                      <a:cubicBezTo>
                        <a:pt x="1032998" y="-29994"/>
                        <a:pt x="1088415" y="39002"/>
                        <a:pt x="1088415" y="218835"/>
                      </a:cubicBezTo>
                      <a:cubicBezTo>
                        <a:pt x="1088415" y="516792"/>
                        <a:pt x="559356" y="1027726"/>
                        <a:pt x="377953" y="1081605"/>
                      </a:cubicBezTo>
                      <a:cubicBezTo>
                        <a:pt x="196551" y="1135484"/>
                        <a:pt x="0" y="840064"/>
                        <a:pt x="0" y="542107"/>
                      </a:cubicBezTo>
                      <a:close/>
                    </a:path>
                  </a:pathLst>
                </a:custGeom>
                <a:solidFill>
                  <a:srgbClr val="599322"/>
                </a:solidFill>
                <a:ln>
                  <a:solidFill>
                    <a:srgbClr val="59952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9" name="Teardrop 65"/>
                <p:cNvSpPr/>
                <p:nvPr/>
              </p:nvSpPr>
              <p:spPr>
                <a:xfrm rot="5400000" flipH="1">
                  <a:off x="5649670" y="4846037"/>
                  <a:ext cx="655806" cy="530196"/>
                </a:xfrm>
                <a:custGeom>
                  <a:avLst/>
                  <a:gdLst>
                    <a:gd name="connsiteX0" fmla="*/ 0 w 755906"/>
                    <a:gd name="connsiteY0" fmla="*/ 539498 h 1078996"/>
                    <a:gd name="connsiteX1" fmla="*/ 377953 w 755906"/>
                    <a:gd name="connsiteY1" fmla="*/ 0 h 1078996"/>
                    <a:gd name="connsiteX2" fmla="*/ 755906 w 755906"/>
                    <a:gd name="connsiteY2" fmla="*/ 0 h 1078996"/>
                    <a:gd name="connsiteX3" fmla="*/ 755906 w 755906"/>
                    <a:gd name="connsiteY3" fmla="*/ 539498 h 1078996"/>
                    <a:gd name="connsiteX4" fmla="*/ 377953 w 755906"/>
                    <a:gd name="connsiteY4" fmla="*/ 1078996 h 1078996"/>
                    <a:gd name="connsiteX5" fmla="*/ 0 w 755906"/>
                    <a:gd name="connsiteY5" fmla="*/ 539498 h 1078996"/>
                    <a:gd name="connsiteX0" fmla="*/ 0 w 1088415"/>
                    <a:gd name="connsiteY0" fmla="*/ 539498 h 1085398"/>
                    <a:gd name="connsiteX1" fmla="*/ 377953 w 1088415"/>
                    <a:gd name="connsiteY1" fmla="*/ 0 h 1085398"/>
                    <a:gd name="connsiteX2" fmla="*/ 755906 w 1088415"/>
                    <a:gd name="connsiteY2" fmla="*/ 0 h 1085398"/>
                    <a:gd name="connsiteX3" fmla="*/ 1088415 w 1088415"/>
                    <a:gd name="connsiteY3" fmla="*/ 216226 h 1085398"/>
                    <a:gd name="connsiteX4" fmla="*/ 377953 w 1088415"/>
                    <a:gd name="connsiteY4" fmla="*/ 1078996 h 1085398"/>
                    <a:gd name="connsiteX5" fmla="*/ 0 w 1088415"/>
                    <a:gd name="connsiteY5" fmla="*/ 539498 h 1085398"/>
                    <a:gd name="connsiteX0" fmla="*/ 0 w 1088415"/>
                    <a:gd name="connsiteY0" fmla="*/ 550532 h 1096432"/>
                    <a:gd name="connsiteX1" fmla="*/ 377953 w 1088415"/>
                    <a:gd name="connsiteY1" fmla="*/ 11034 h 1096432"/>
                    <a:gd name="connsiteX2" fmla="*/ 755906 w 1088415"/>
                    <a:gd name="connsiteY2" fmla="*/ 11034 h 1096432"/>
                    <a:gd name="connsiteX3" fmla="*/ 1088415 w 1088415"/>
                    <a:gd name="connsiteY3" fmla="*/ 227260 h 1096432"/>
                    <a:gd name="connsiteX4" fmla="*/ 377953 w 1088415"/>
                    <a:gd name="connsiteY4" fmla="*/ 1090030 h 1096432"/>
                    <a:gd name="connsiteX5" fmla="*/ 0 w 1088415"/>
                    <a:gd name="connsiteY5" fmla="*/ 550532 h 1096432"/>
                    <a:gd name="connsiteX0" fmla="*/ 0 w 1088415"/>
                    <a:gd name="connsiteY0" fmla="*/ 542107 h 1088007"/>
                    <a:gd name="connsiteX1" fmla="*/ 377953 w 1088415"/>
                    <a:gd name="connsiteY1" fmla="*/ 2609 h 1088007"/>
                    <a:gd name="connsiteX2" fmla="*/ 718961 w 1088415"/>
                    <a:gd name="connsiteY2" fmla="*/ 11846 h 1088007"/>
                    <a:gd name="connsiteX3" fmla="*/ 1088415 w 1088415"/>
                    <a:gd name="connsiteY3" fmla="*/ 218835 h 1088007"/>
                    <a:gd name="connsiteX4" fmla="*/ 377953 w 1088415"/>
                    <a:gd name="connsiteY4" fmla="*/ 1081605 h 1088007"/>
                    <a:gd name="connsiteX5" fmla="*/ 0 w 1088415"/>
                    <a:gd name="connsiteY5" fmla="*/ 542107 h 1088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8415" h="1088007">
                      <a:moveTo>
                        <a:pt x="0" y="542107"/>
                      </a:moveTo>
                      <a:cubicBezTo>
                        <a:pt x="0" y="244150"/>
                        <a:pt x="169215" y="2609"/>
                        <a:pt x="377953" y="2609"/>
                      </a:cubicBezTo>
                      <a:lnTo>
                        <a:pt x="718961" y="11846"/>
                      </a:lnTo>
                      <a:cubicBezTo>
                        <a:pt x="1032998" y="-29994"/>
                        <a:pt x="1088415" y="39002"/>
                        <a:pt x="1088415" y="218835"/>
                      </a:cubicBezTo>
                      <a:cubicBezTo>
                        <a:pt x="1088415" y="516792"/>
                        <a:pt x="559356" y="1027726"/>
                        <a:pt x="377953" y="1081605"/>
                      </a:cubicBezTo>
                      <a:cubicBezTo>
                        <a:pt x="196551" y="1135484"/>
                        <a:pt x="0" y="840064"/>
                        <a:pt x="0" y="542107"/>
                      </a:cubicBezTo>
                      <a:close/>
                    </a:path>
                  </a:pathLst>
                </a:custGeom>
                <a:solidFill>
                  <a:srgbClr val="599322"/>
                </a:solidFill>
                <a:ln>
                  <a:solidFill>
                    <a:srgbClr val="59952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49" name="Pie 248"/>
              <p:cNvSpPr/>
              <p:nvPr/>
            </p:nvSpPr>
            <p:spPr>
              <a:xfrm rot="5400000">
                <a:off x="5469861" y="5389272"/>
                <a:ext cx="385276" cy="385276"/>
              </a:xfrm>
              <a:prstGeom prst="pie">
                <a:avLst>
                  <a:gd name="adj1" fmla="val 5372718"/>
                  <a:gd name="adj2" fmla="val 16200000"/>
                </a:avLst>
              </a:prstGeom>
              <a:solidFill>
                <a:srgbClr val="F1A118"/>
              </a:solidFill>
              <a:ln>
                <a:solidFill>
                  <a:srgbClr val="F39F1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50" name="Pie 249"/>
              <p:cNvSpPr/>
              <p:nvPr/>
            </p:nvSpPr>
            <p:spPr>
              <a:xfrm rot="5400000">
                <a:off x="6117209" y="5389272"/>
                <a:ext cx="385276" cy="385276"/>
              </a:xfrm>
              <a:prstGeom prst="pie">
                <a:avLst>
                  <a:gd name="adj1" fmla="val 5372718"/>
                  <a:gd name="adj2" fmla="val 16200000"/>
                </a:avLst>
              </a:prstGeom>
              <a:solidFill>
                <a:srgbClr val="F1A118"/>
              </a:solidFill>
              <a:ln>
                <a:solidFill>
                  <a:srgbClr val="F39F1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58" name="Rounded Rectangle 257"/>
              <p:cNvSpPr/>
              <p:nvPr/>
            </p:nvSpPr>
            <p:spPr>
              <a:xfrm>
                <a:off x="5459498" y="3832073"/>
                <a:ext cx="1080120" cy="1006369"/>
              </a:xfrm>
              <a:prstGeom prst="roundRect">
                <a:avLst>
                  <a:gd name="adj" fmla="val 30563"/>
                </a:avLst>
              </a:prstGeom>
              <a:solidFill>
                <a:srgbClr val="FA9C21"/>
              </a:solidFill>
              <a:ln>
                <a:solidFill>
                  <a:srgbClr val="F89B2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59" name="Group 258"/>
              <p:cNvGrpSpPr/>
              <p:nvPr/>
            </p:nvGrpSpPr>
            <p:grpSpPr>
              <a:xfrm>
                <a:off x="6064668" y="4022421"/>
                <a:ext cx="215627" cy="301878"/>
                <a:chOff x="2008815" y="1758051"/>
                <a:chExt cx="215627" cy="301878"/>
              </a:xfrm>
            </p:grpSpPr>
            <p:sp>
              <p:nvSpPr>
                <p:cNvPr id="260" name="Oval 259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1" name="Oval 260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62" name="Group 261"/>
              <p:cNvGrpSpPr/>
              <p:nvPr/>
            </p:nvGrpSpPr>
            <p:grpSpPr>
              <a:xfrm flipH="1">
                <a:off x="5697528" y="4022421"/>
                <a:ext cx="215627" cy="301878"/>
                <a:chOff x="2008815" y="1758051"/>
                <a:chExt cx="215627" cy="301878"/>
              </a:xfrm>
            </p:grpSpPr>
            <p:sp>
              <p:nvSpPr>
                <p:cNvPr id="263" name="Oval 262"/>
                <p:cNvSpPr/>
                <p:nvPr/>
              </p:nvSpPr>
              <p:spPr>
                <a:xfrm rot="19605006">
                  <a:off x="2008815" y="1758051"/>
                  <a:ext cx="215627" cy="30187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4" name="Oval 263"/>
                <p:cNvSpPr/>
                <p:nvPr/>
              </p:nvSpPr>
              <p:spPr>
                <a:xfrm>
                  <a:off x="2039129" y="1881743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87" name="Isosceles Triangle 286"/>
              <p:cNvSpPr/>
              <p:nvPr/>
            </p:nvSpPr>
            <p:spPr>
              <a:xfrm>
                <a:off x="5957881" y="4352682"/>
                <a:ext cx="91440" cy="65830"/>
              </a:xfrm>
              <a:prstGeom prst="triangle">
                <a:avLst/>
              </a:prstGeom>
              <a:solidFill>
                <a:srgbClr val="5B1700"/>
              </a:solidFill>
              <a:ln>
                <a:solidFill>
                  <a:srgbClr val="640D0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Moon 53"/>
              <p:cNvSpPr/>
              <p:nvPr/>
            </p:nvSpPr>
            <p:spPr>
              <a:xfrm rot="16200000">
                <a:off x="5914118" y="4346054"/>
                <a:ext cx="194638" cy="546716"/>
              </a:xfrm>
              <a:custGeom>
                <a:avLst/>
                <a:gdLst>
                  <a:gd name="connsiteX0" fmla="*/ 176164 w 176164"/>
                  <a:gd name="connsiteY0" fmla="*/ 546715 h 546715"/>
                  <a:gd name="connsiteX1" fmla="*/ 0 w 176164"/>
                  <a:gd name="connsiteY1" fmla="*/ 273357 h 546715"/>
                  <a:gd name="connsiteX2" fmla="*/ 176164 w 176164"/>
                  <a:gd name="connsiteY2" fmla="*/ -1 h 546715"/>
                  <a:gd name="connsiteX3" fmla="*/ 88082 w 176164"/>
                  <a:gd name="connsiteY3" fmla="*/ 273357 h 546715"/>
                  <a:gd name="connsiteX4" fmla="*/ 176164 w 176164"/>
                  <a:gd name="connsiteY4" fmla="*/ 546715 h 546715"/>
                  <a:gd name="connsiteX0" fmla="*/ 194638 w 194638"/>
                  <a:gd name="connsiteY0" fmla="*/ 546716 h 546716"/>
                  <a:gd name="connsiteX1" fmla="*/ 0 w 194638"/>
                  <a:gd name="connsiteY1" fmla="*/ 273361 h 546716"/>
                  <a:gd name="connsiteX2" fmla="*/ 194638 w 194638"/>
                  <a:gd name="connsiteY2" fmla="*/ 0 h 546716"/>
                  <a:gd name="connsiteX3" fmla="*/ 106556 w 194638"/>
                  <a:gd name="connsiteY3" fmla="*/ 273358 h 546716"/>
                  <a:gd name="connsiteX4" fmla="*/ 194638 w 194638"/>
                  <a:gd name="connsiteY4" fmla="*/ 546716 h 546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4638" h="546716">
                    <a:moveTo>
                      <a:pt x="194638" y="546716"/>
                    </a:moveTo>
                    <a:cubicBezTo>
                      <a:pt x="97345" y="546716"/>
                      <a:pt x="0" y="424332"/>
                      <a:pt x="0" y="273361"/>
                    </a:cubicBezTo>
                    <a:cubicBezTo>
                      <a:pt x="0" y="122390"/>
                      <a:pt x="97345" y="0"/>
                      <a:pt x="194638" y="0"/>
                    </a:cubicBezTo>
                    <a:cubicBezTo>
                      <a:pt x="139189" y="64531"/>
                      <a:pt x="106556" y="165806"/>
                      <a:pt x="106556" y="273358"/>
                    </a:cubicBezTo>
                    <a:cubicBezTo>
                      <a:pt x="106556" y="380910"/>
                      <a:pt x="139189" y="482185"/>
                      <a:pt x="194638" y="546716"/>
                    </a:cubicBezTo>
                    <a:close/>
                  </a:path>
                </a:pathLst>
              </a:custGeom>
              <a:solidFill>
                <a:srgbClr val="5B1700"/>
              </a:solidFill>
              <a:ln>
                <a:solidFill>
                  <a:srgbClr val="640D0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909485" y="4570925"/>
                <a:ext cx="56221" cy="68395"/>
              </a:xfrm>
              <a:prstGeom prst="rect">
                <a:avLst/>
              </a:prstGeom>
              <a:solidFill>
                <a:srgbClr val="FB9C1E"/>
              </a:solidFill>
              <a:ln>
                <a:solidFill>
                  <a:srgbClr val="FE9A1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6061885" y="4575547"/>
                <a:ext cx="56221" cy="68395"/>
              </a:xfrm>
              <a:prstGeom prst="rect">
                <a:avLst/>
              </a:prstGeom>
              <a:solidFill>
                <a:srgbClr val="FB9C1E"/>
              </a:solidFill>
              <a:ln>
                <a:solidFill>
                  <a:srgbClr val="FE9A1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72" name="Isosceles Triangle 71"/>
              <p:cNvSpPr/>
              <p:nvPr/>
            </p:nvSpPr>
            <p:spPr>
              <a:xfrm>
                <a:off x="5816678" y="4890287"/>
                <a:ext cx="365760" cy="548392"/>
              </a:xfrm>
              <a:custGeom>
                <a:avLst/>
                <a:gdLst>
                  <a:gd name="connsiteX0" fmla="*/ 0 w 358801"/>
                  <a:gd name="connsiteY0" fmla="*/ 373120 h 373120"/>
                  <a:gd name="connsiteX1" fmla="*/ 179401 w 358801"/>
                  <a:gd name="connsiteY1" fmla="*/ 0 h 373120"/>
                  <a:gd name="connsiteX2" fmla="*/ 358801 w 358801"/>
                  <a:gd name="connsiteY2" fmla="*/ 373120 h 373120"/>
                  <a:gd name="connsiteX3" fmla="*/ 0 w 358801"/>
                  <a:gd name="connsiteY3" fmla="*/ 373120 h 373120"/>
                  <a:gd name="connsiteX0" fmla="*/ 0 w 358801"/>
                  <a:gd name="connsiteY0" fmla="*/ 299229 h 299229"/>
                  <a:gd name="connsiteX1" fmla="*/ 179401 w 358801"/>
                  <a:gd name="connsiteY1" fmla="*/ 0 h 299229"/>
                  <a:gd name="connsiteX2" fmla="*/ 358801 w 358801"/>
                  <a:gd name="connsiteY2" fmla="*/ 299229 h 299229"/>
                  <a:gd name="connsiteX3" fmla="*/ 0 w 358801"/>
                  <a:gd name="connsiteY3" fmla="*/ 299229 h 299229"/>
                  <a:gd name="connsiteX0" fmla="*/ 0 w 386510"/>
                  <a:gd name="connsiteY0" fmla="*/ 493193 h 493193"/>
                  <a:gd name="connsiteX1" fmla="*/ 207110 w 386510"/>
                  <a:gd name="connsiteY1" fmla="*/ 0 h 493193"/>
                  <a:gd name="connsiteX2" fmla="*/ 386510 w 386510"/>
                  <a:gd name="connsiteY2" fmla="*/ 299229 h 493193"/>
                  <a:gd name="connsiteX3" fmla="*/ 0 w 386510"/>
                  <a:gd name="connsiteY3" fmla="*/ 493193 h 493193"/>
                  <a:gd name="connsiteX0" fmla="*/ 0 w 423456"/>
                  <a:gd name="connsiteY0" fmla="*/ 493193 h 493193"/>
                  <a:gd name="connsiteX1" fmla="*/ 207110 w 423456"/>
                  <a:gd name="connsiteY1" fmla="*/ 0 h 493193"/>
                  <a:gd name="connsiteX2" fmla="*/ 423456 w 423456"/>
                  <a:gd name="connsiteY2" fmla="*/ 465483 h 493193"/>
                  <a:gd name="connsiteX3" fmla="*/ 0 w 423456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493193"/>
                  <a:gd name="connsiteX1" fmla="*/ 207110 w 441929"/>
                  <a:gd name="connsiteY1" fmla="*/ 0 h 493193"/>
                  <a:gd name="connsiteX2" fmla="*/ 441929 w 441929"/>
                  <a:gd name="connsiteY2" fmla="*/ 483956 h 493193"/>
                  <a:gd name="connsiteX3" fmla="*/ 0 w 441929"/>
                  <a:gd name="connsiteY3" fmla="*/ 493193 h 493193"/>
                  <a:gd name="connsiteX0" fmla="*/ 0 w 441929"/>
                  <a:gd name="connsiteY0" fmla="*/ 493193 h 531240"/>
                  <a:gd name="connsiteX1" fmla="*/ 207110 w 441929"/>
                  <a:gd name="connsiteY1" fmla="*/ 0 h 531240"/>
                  <a:gd name="connsiteX2" fmla="*/ 441929 w 441929"/>
                  <a:gd name="connsiteY2" fmla="*/ 483956 h 531240"/>
                  <a:gd name="connsiteX3" fmla="*/ 0 w 441929"/>
                  <a:gd name="connsiteY3" fmla="*/ 493193 h 531240"/>
                  <a:gd name="connsiteX0" fmla="*/ 0 w 441929"/>
                  <a:gd name="connsiteY0" fmla="*/ 493193 h 548392"/>
                  <a:gd name="connsiteX1" fmla="*/ 207110 w 441929"/>
                  <a:gd name="connsiteY1" fmla="*/ 0 h 548392"/>
                  <a:gd name="connsiteX2" fmla="*/ 441929 w 441929"/>
                  <a:gd name="connsiteY2" fmla="*/ 483956 h 548392"/>
                  <a:gd name="connsiteX3" fmla="*/ 0 w 441929"/>
                  <a:gd name="connsiteY3" fmla="*/ 493193 h 548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1929" h="548392">
                    <a:moveTo>
                      <a:pt x="0" y="493193"/>
                    </a:moveTo>
                    <a:cubicBezTo>
                      <a:pt x="13619" y="310323"/>
                      <a:pt x="91891" y="136689"/>
                      <a:pt x="207110" y="0"/>
                    </a:cubicBezTo>
                    <a:cubicBezTo>
                      <a:pt x="340801" y="152082"/>
                      <a:pt x="428310" y="285692"/>
                      <a:pt x="441929" y="483956"/>
                    </a:cubicBezTo>
                    <a:cubicBezTo>
                      <a:pt x="294619" y="551689"/>
                      <a:pt x="156546" y="582478"/>
                      <a:pt x="0" y="493193"/>
                    </a:cubicBezTo>
                    <a:close/>
                  </a:path>
                </a:pathLst>
              </a:custGeom>
              <a:solidFill>
                <a:srgbClr val="92C957"/>
              </a:solidFill>
              <a:ln>
                <a:solidFill>
                  <a:srgbClr val="8CCE5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Trapezoid 72"/>
              <p:cNvSpPr/>
              <p:nvPr/>
            </p:nvSpPr>
            <p:spPr>
              <a:xfrm>
                <a:off x="5816678" y="3673717"/>
                <a:ext cx="324023" cy="171514"/>
              </a:xfrm>
              <a:prstGeom prst="trapezoid">
                <a:avLst/>
              </a:prstGeom>
              <a:solidFill>
                <a:srgbClr val="8765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19" name="Isosceles Triangle 218"/>
          <p:cNvSpPr/>
          <p:nvPr/>
        </p:nvSpPr>
        <p:spPr>
          <a:xfrm flipV="1">
            <a:off x="2927988" y="4613362"/>
            <a:ext cx="165763" cy="82882"/>
          </a:xfrm>
          <a:prstGeom prst="triangle">
            <a:avLst/>
          </a:prstGeom>
          <a:solidFill>
            <a:srgbClr val="988E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18655" y="295803"/>
            <a:ext cx="8506691" cy="6266395"/>
          </a:xfrm>
          <a:prstGeom prst="rect">
            <a:avLst/>
          </a:prstGeom>
          <a:noFill/>
          <a:ln w="9525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365763" y="28025"/>
            <a:ext cx="4412474" cy="646331"/>
          </a:xfrm>
          <a:prstGeom prst="rect">
            <a:avLst/>
          </a:prstGeom>
          <a:solidFill>
            <a:srgbClr val="A58F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CUTE CHARACTERS 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793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Neha Tandon</dc:creator>
  <cp:lastModifiedBy>Neha Tandon</cp:lastModifiedBy>
  <cp:revision>3</cp:revision>
  <dcterms:created xsi:type="dcterms:W3CDTF">2015-10-01T10:19:00Z</dcterms:created>
  <dcterms:modified xsi:type="dcterms:W3CDTF">2015-10-01T10:23:56Z</dcterms:modified>
</cp:coreProperties>
</file>